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4" r:id="rId4"/>
    <p:sldId id="275" r:id="rId5"/>
    <p:sldId id="276" r:id="rId6"/>
    <p:sldId id="27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100A4-5955-4860-AD90-334D877D9012}" type="datetimeFigureOut">
              <a:rPr lang="en-CA" smtClean="0"/>
              <a:t>25/01/2016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78BDF-13F8-4196-BA09-AED7C56090E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4103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100A4-5955-4860-AD90-334D877D9012}" type="datetimeFigureOut">
              <a:rPr lang="en-CA" smtClean="0"/>
              <a:t>25/01/2016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78BDF-13F8-4196-BA09-AED7C56090E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1033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100A4-5955-4860-AD90-334D877D9012}" type="datetimeFigureOut">
              <a:rPr lang="en-CA" smtClean="0"/>
              <a:t>25/01/2016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78BDF-13F8-4196-BA09-AED7C56090E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9399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100A4-5955-4860-AD90-334D877D9012}" type="datetimeFigureOut">
              <a:rPr lang="en-CA" smtClean="0"/>
              <a:t>25/01/2016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78BDF-13F8-4196-BA09-AED7C56090E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3633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100A4-5955-4860-AD90-334D877D9012}" type="datetimeFigureOut">
              <a:rPr lang="en-CA" smtClean="0"/>
              <a:t>25/01/2016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78BDF-13F8-4196-BA09-AED7C56090E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6254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100A4-5955-4860-AD90-334D877D9012}" type="datetimeFigureOut">
              <a:rPr lang="en-CA" smtClean="0"/>
              <a:t>25/01/2016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78BDF-13F8-4196-BA09-AED7C56090E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070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100A4-5955-4860-AD90-334D877D9012}" type="datetimeFigureOut">
              <a:rPr lang="en-CA" smtClean="0"/>
              <a:t>25/01/2016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78BDF-13F8-4196-BA09-AED7C56090E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6733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100A4-5955-4860-AD90-334D877D9012}" type="datetimeFigureOut">
              <a:rPr lang="en-CA" smtClean="0"/>
              <a:t>25/01/2016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78BDF-13F8-4196-BA09-AED7C56090E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8555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100A4-5955-4860-AD90-334D877D9012}" type="datetimeFigureOut">
              <a:rPr lang="en-CA" smtClean="0"/>
              <a:t>25/01/2016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78BDF-13F8-4196-BA09-AED7C56090E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2902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100A4-5955-4860-AD90-334D877D9012}" type="datetimeFigureOut">
              <a:rPr lang="en-CA" smtClean="0"/>
              <a:t>25/01/2016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78BDF-13F8-4196-BA09-AED7C56090E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5380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100A4-5955-4860-AD90-334D877D9012}" type="datetimeFigureOut">
              <a:rPr lang="en-CA" smtClean="0"/>
              <a:t>25/01/2016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78BDF-13F8-4196-BA09-AED7C56090E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4521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100A4-5955-4860-AD90-334D877D9012}" type="datetimeFigureOut">
              <a:rPr lang="en-CA" smtClean="0"/>
              <a:t>25/01/2016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78BDF-13F8-4196-BA09-AED7C56090E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81808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The Orca Chief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1632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19672" y="-1015640"/>
            <a:ext cx="5904658" cy="888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536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65288" y="-815774"/>
            <a:ext cx="6120680" cy="870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824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77093" y="-860748"/>
            <a:ext cx="6192690" cy="872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731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15717" y="-1071500"/>
            <a:ext cx="5184576" cy="82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477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19672" y="-891700"/>
            <a:ext cx="5904656" cy="864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038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95775" y="-1277227"/>
            <a:ext cx="5898277" cy="884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40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54509" y="-986463"/>
            <a:ext cx="6048672" cy="897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883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85952" y="-901075"/>
            <a:ext cx="6244806" cy="871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699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23878" y="-882469"/>
            <a:ext cx="6424235" cy="856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599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81103" y="-903295"/>
            <a:ext cx="5853801" cy="871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37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79710" y="-889633"/>
            <a:ext cx="6230862" cy="879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016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47663" y="-937599"/>
            <a:ext cx="6048673" cy="873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179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45606" y="-909436"/>
            <a:ext cx="6384709" cy="877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710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68100" y="-1052398"/>
            <a:ext cx="6410402" cy="889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672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25229" y="-942868"/>
            <a:ext cx="6150485" cy="864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138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54019" y="-965919"/>
            <a:ext cx="6048674" cy="89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03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32728" y="-891480"/>
            <a:ext cx="6078544" cy="864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252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</Words>
  <Application>Microsoft Office PowerPoint</Application>
  <PresentationFormat>On-screen Show (4:3)</PresentationFormat>
  <Paragraphs>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The Orca Chief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Orca Chief</dc:title>
  <dc:creator>Windows User</dc:creator>
  <cp:lastModifiedBy>Windows User</cp:lastModifiedBy>
  <cp:revision>2</cp:revision>
  <dcterms:created xsi:type="dcterms:W3CDTF">2015-11-23T22:33:28Z</dcterms:created>
  <dcterms:modified xsi:type="dcterms:W3CDTF">2016-01-25T17:10:08Z</dcterms:modified>
</cp:coreProperties>
</file>