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sldIdLst>
    <p:sldId id="256" r:id="rId5"/>
    <p:sldId id="280" r:id="rId6"/>
    <p:sldId id="281" r:id="rId7"/>
    <p:sldId id="258" r:id="rId8"/>
    <p:sldId id="270" r:id="rId9"/>
    <p:sldId id="271" r:id="rId10"/>
    <p:sldId id="262" r:id="rId11"/>
    <p:sldId id="266" r:id="rId12"/>
    <p:sldId id="267" r:id="rId13"/>
    <p:sldId id="278" r:id="rId14"/>
    <p:sldId id="268" r:id="rId15"/>
    <p:sldId id="272" r:id="rId16"/>
    <p:sldId id="273" r:id="rId17"/>
    <p:sldId id="274" r:id="rId18"/>
    <p:sldId id="275" r:id="rId19"/>
    <p:sldId id="276" r:id="rId20"/>
    <p:sldId id="277" r:id="rId21"/>
    <p:sldId id="282" r:id="rId22"/>
    <p:sldId id="283" r:id="rId23"/>
    <p:sldId id="28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ff">
        <a:fontRef idx="maj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ff">
        <a:fontRef idx="maj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44" autoAdjust="0"/>
    <p:restoredTop sz="93676"/>
  </p:normalViewPr>
  <p:slideViewPr>
    <p:cSldViewPr>
      <p:cViewPr>
        <p:scale>
          <a:sx n="76" d="100"/>
          <a:sy n="76" d="100"/>
        </p:scale>
        <p:origin x="-341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82AAE6-72C9-A54E-9218-6D356414D2EC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A30E93-4C91-4F4E-B19E-8AE439A03B7A}">
      <dgm:prSet phldrT="[Text]"/>
      <dgm:spPr/>
      <dgm:t>
        <a:bodyPr/>
        <a:lstStyle/>
        <a:p>
          <a:r>
            <a:rPr lang="en-US" dirty="0" smtClean="0"/>
            <a:t>Word Knowledge</a:t>
          </a:r>
          <a:endParaRPr lang="en-US" dirty="0"/>
        </a:p>
      </dgm:t>
    </dgm:pt>
    <dgm:pt modelId="{7B455092-7CBD-AC44-9730-40C72AA6A41C}" type="parTrans" cxnId="{5A583EFE-76BB-5A4D-BFD7-D518D2E780D6}">
      <dgm:prSet/>
      <dgm:spPr/>
      <dgm:t>
        <a:bodyPr/>
        <a:lstStyle/>
        <a:p>
          <a:endParaRPr lang="en-US"/>
        </a:p>
      </dgm:t>
    </dgm:pt>
    <dgm:pt modelId="{18B5A895-208B-C24F-B255-23CA1AE607B1}" type="sibTrans" cxnId="{5A583EFE-76BB-5A4D-BFD7-D518D2E780D6}">
      <dgm:prSet/>
      <dgm:spPr/>
      <dgm:t>
        <a:bodyPr/>
        <a:lstStyle/>
        <a:p>
          <a:endParaRPr lang="en-US"/>
        </a:p>
      </dgm:t>
    </dgm:pt>
    <dgm:pt modelId="{37638553-3B90-5343-BF70-95E768F604C4}">
      <dgm:prSet phldrT="[Text]"/>
      <dgm:spPr/>
      <dgm:t>
        <a:bodyPr/>
        <a:lstStyle/>
        <a:p>
          <a:r>
            <a:rPr lang="en-US" dirty="0" smtClean="0"/>
            <a:t>Semantics (meaning)</a:t>
          </a:r>
          <a:endParaRPr lang="en-US" dirty="0"/>
        </a:p>
      </dgm:t>
    </dgm:pt>
    <dgm:pt modelId="{70CEE368-D198-7448-8A7D-3674D4D4804D}" type="parTrans" cxnId="{3DB07080-9357-314C-9319-AF36F87578D7}">
      <dgm:prSet/>
      <dgm:spPr/>
      <dgm:t>
        <a:bodyPr/>
        <a:lstStyle/>
        <a:p>
          <a:endParaRPr lang="en-US"/>
        </a:p>
      </dgm:t>
    </dgm:pt>
    <dgm:pt modelId="{F8E9EE85-8A32-854E-B8A7-9F490BD1E46D}" type="sibTrans" cxnId="{3DB07080-9357-314C-9319-AF36F87578D7}">
      <dgm:prSet/>
      <dgm:spPr/>
      <dgm:t>
        <a:bodyPr/>
        <a:lstStyle/>
        <a:p>
          <a:endParaRPr lang="en-US"/>
        </a:p>
      </dgm:t>
    </dgm:pt>
    <dgm:pt modelId="{DC439C30-829A-194B-BE34-BE692ADF31DF}">
      <dgm:prSet phldrT="[Text]"/>
      <dgm:spPr/>
      <dgm:t>
        <a:bodyPr/>
        <a:lstStyle/>
        <a:p>
          <a:r>
            <a:rPr lang="en-US" dirty="0" smtClean="0"/>
            <a:t>Phonics (pronunciation)</a:t>
          </a:r>
          <a:endParaRPr lang="en-US" dirty="0"/>
        </a:p>
      </dgm:t>
    </dgm:pt>
    <dgm:pt modelId="{6791F72F-378A-9945-BEFD-93F7A79BEB03}" type="parTrans" cxnId="{ABD0DCC2-C55B-4E4F-B01E-766EC3AB0822}">
      <dgm:prSet/>
      <dgm:spPr/>
      <dgm:t>
        <a:bodyPr/>
        <a:lstStyle/>
        <a:p>
          <a:endParaRPr lang="en-US"/>
        </a:p>
      </dgm:t>
    </dgm:pt>
    <dgm:pt modelId="{FD151E5D-8CCD-194B-A6BC-4FACEEF31EA4}" type="sibTrans" cxnId="{ABD0DCC2-C55B-4E4F-B01E-766EC3AB0822}">
      <dgm:prSet/>
      <dgm:spPr/>
      <dgm:t>
        <a:bodyPr/>
        <a:lstStyle/>
        <a:p>
          <a:endParaRPr lang="en-US"/>
        </a:p>
      </dgm:t>
    </dgm:pt>
    <dgm:pt modelId="{023A652B-242A-0146-AE81-97B404841EEE}">
      <dgm:prSet phldrT="[Text]"/>
      <dgm:spPr/>
      <dgm:t>
        <a:bodyPr/>
        <a:lstStyle/>
        <a:p>
          <a:r>
            <a:rPr lang="en-US" dirty="0" smtClean="0"/>
            <a:t>Morphology (units of meaning)</a:t>
          </a:r>
          <a:endParaRPr lang="en-US" dirty="0"/>
        </a:p>
      </dgm:t>
    </dgm:pt>
    <dgm:pt modelId="{C390E9EF-0867-9847-B13D-1587F4BA2A1F}" type="parTrans" cxnId="{BEB383BC-5D03-2842-973A-96832D77F395}">
      <dgm:prSet/>
      <dgm:spPr/>
      <dgm:t>
        <a:bodyPr/>
        <a:lstStyle/>
        <a:p>
          <a:endParaRPr lang="en-US"/>
        </a:p>
      </dgm:t>
    </dgm:pt>
    <dgm:pt modelId="{8C80B09D-8629-294E-A343-E0F3DE7AA8E9}" type="sibTrans" cxnId="{BEB383BC-5D03-2842-973A-96832D77F395}">
      <dgm:prSet/>
      <dgm:spPr/>
      <dgm:t>
        <a:bodyPr/>
        <a:lstStyle/>
        <a:p>
          <a:endParaRPr lang="en-US"/>
        </a:p>
      </dgm:t>
    </dgm:pt>
    <dgm:pt modelId="{266ECE6B-8D47-434C-998E-8D5255207137}">
      <dgm:prSet phldrT="[Text]"/>
      <dgm:spPr/>
      <dgm:t>
        <a:bodyPr/>
        <a:lstStyle/>
        <a:p>
          <a:r>
            <a:rPr lang="en-US" dirty="0" smtClean="0"/>
            <a:t>Orthography (spelling)</a:t>
          </a:r>
          <a:endParaRPr lang="en-US" dirty="0"/>
        </a:p>
      </dgm:t>
    </dgm:pt>
    <dgm:pt modelId="{61F5E0E4-1ADB-314D-9AD6-2AD63EB10F1C}" type="parTrans" cxnId="{D96D8846-583B-7749-9D3E-2CB37055B344}">
      <dgm:prSet/>
      <dgm:spPr/>
      <dgm:t>
        <a:bodyPr/>
        <a:lstStyle/>
        <a:p>
          <a:endParaRPr lang="en-US"/>
        </a:p>
      </dgm:t>
    </dgm:pt>
    <dgm:pt modelId="{183D8808-8264-2C4D-932F-A7002E854A3C}" type="sibTrans" cxnId="{D96D8846-583B-7749-9D3E-2CB37055B344}">
      <dgm:prSet/>
      <dgm:spPr/>
      <dgm:t>
        <a:bodyPr/>
        <a:lstStyle/>
        <a:p>
          <a:endParaRPr lang="en-US"/>
        </a:p>
      </dgm:t>
    </dgm:pt>
    <dgm:pt modelId="{BC741441-B9F5-BD45-93A4-8B47DBA8E23A}">
      <dgm:prSet phldrT="[Text]"/>
      <dgm:spPr/>
      <dgm:t>
        <a:bodyPr/>
        <a:lstStyle/>
        <a:p>
          <a:r>
            <a:rPr lang="en-US" dirty="0" smtClean="0"/>
            <a:t>Syntax (words in sentences)</a:t>
          </a:r>
          <a:endParaRPr lang="en-US" dirty="0"/>
        </a:p>
      </dgm:t>
    </dgm:pt>
    <dgm:pt modelId="{6B2FA1FA-321F-C543-A0A5-D70C7DFADFC7}" type="parTrans" cxnId="{0CC96B0A-42D2-BF47-9471-3E0220F5ABCD}">
      <dgm:prSet/>
      <dgm:spPr/>
      <dgm:t>
        <a:bodyPr/>
        <a:lstStyle/>
        <a:p>
          <a:endParaRPr lang="en-US"/>
        </a:p>
      </dgm:t>
    </dgm:pt>
    <dgm:pt modelId="{3F8A47CA-A32C-274B-8A30-95DD1F8F195A}" type="sibTrans" cxnId="{0CC96B0A-42D2-BF47-9471-3E0220F5ABCD}">
      <dgm:prSet/>
      <dgm:spPr/>
      <dgm:t>
        <a:bodyPr/>
        <a:lstStyle/>
        <a:p>
          <a:endParaRPr lang="en-US"/>
        </a:p>
      </dgm:t>
    </dgm:pt>
    <dgm:pt modelId="{41A2F81A-FF16-BC42-B65E-EFD2ACCECA90}" type="pres">
      <dgm:prSet presAssocID="{1482AAE6-72C9-A54E-9218-6D356414D2E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CA"/>
        </a:p>
      </dgm:t>
    </dgm:pt>
    <dgm:pt modelId="{F72C63A7-AE13-A64B-BF47-ED27FCF7D71D}" type="pres">
      <dgm:prSet presAssocID="{FCA30E93-4C91-4F4E-B19E-8AE439A03B7A}" presName="hierRoot1" presStyleCnt="0">
        <dgm:presLayoutVars>
          <dgm:hierBranch val="init"/>
        </dgm:presLayoutVars>
      </dgm:prSet>
      <dgm:spPr/>
    </dgm:pt>
    <dgm:pt modelId="{99CC9B1A-29DA-8945-90E0-EB6161511997}" type="pres">
      <dgm:prSet presAssocID="{FCA30E93-4C91-4F4E-B19E-8AE439A03B7A}" presName="rootComposite1" presStyleCnt="0"/>
      <dgm:spPr/>
    </dgm:pt>
    <dgm:pt modelId="{1E626144-5759-0A4E-B62C-4305DF5A2ACB}" type="pres">
      <dgm:prSet presAssocID="{FCA30E93-4C91-4F4E-B19E-8AE439A03B7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DFCD41F2-D7B9-A141-BAC6-BD381D1FB6D1}" type="pres">
      <dgm:prSet presAssocID="{FCA30E93-4C91-4F4E-B19E-8AE439A03B7A}" presName="rootConnector1" presStyleLbl="node1" presStyleIdx="0" presStyleCnt="0"/>
      <dgm:spPr/>
      <dgm:t>
        <a:bodyPr/>
        <a:lstStyle/>
        <a:p>
          <a:endParaRPr lang="en-CA"/>
        </a:p>
      </dgm:t>
    </dgm:pt>
    <dgm:pt modelId="{026435F3-A259-E945-978C-48991F7940BE}" type="pres">
      <dgm:prSet presAssocID="{FCA30E93-4C91-4F4E-B19E-8AE439A03B7A}" presName="hierChild2" presStyleCnt="0"/>
      <dgm:spPr/>
    </dgm:pt>
    <dgm:pt modelId="{382392AC-FCEF-5C4F-B4D6-87CED09B7A39}" type="pres">
      <dgm:prSet presAssocID="{70CEE368-D198-7448-8A7D-3674D4D4804D}" presName="Name37" presStyleLbl="parChTrans1D2" presStyleIdx="0" presStyleCnt="5"/>
      <dgm:spPr/>
      <dgm:t>
        <a:bodyPr/>
        <a:lstStyle/>
        <a:p>
          <a:endParaRPr lang="en-CA"/>
        </a:p>
      </dgm:t>
    </dgm:pt>
    <dgm:pt modelId="{324B3DF7-14E8-134B-A7DB-9C7774E9B224}" type="pres">
      <dgm:prSet presAssocID="{37638553-3B90-5343-BF70-95E768F604C4}" presName="hierRoot2" presStyleCnt="0">
        <dgm:presLayoutVars>
          <dgm:hierBranch val="init"/>
        </dgm:presLayoutVars>
      </dgm:prSet>
      <dgm:spPr/>
    </dgm:pt>
    <dgm:pt modelId="{915431A4-4330-6B4A-88A7-B100A05DE41F}" type="pres">
      <dgm:prSet presAssocID="{37638553-3B90-5343-BF70-95E768F604C4}" presName="rootComposite" presStyleCnt="0"/>
      <dgm:spPr/>
    </dgm:pt>
    <dgm:pt modelId="{AECB630B-2B7A-8D4F-9417-9181C29EB385}" type="pres">
      <dgm:prSet presAssocID="{37638553-3B90-5343-BF70-95E768F604C4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AE11CEB9-EC9B-B345-83CA-ADA7D0AEE419}" type="pres">
      <dgm:prSet presAssocID="{37638553-3B90-5343-BF70-95E768F604C4}" presName="rootConnector" presStyleLbl="node2" presStyleIdx="0" presStyleCnt="5"/>
      <dgm:spPr/>
      <dgm:t>
        <a:bodyPr/>
        <a:lstStyle/>
        <a:p>
          <a:endParaRPr lang="en-CA"/>
        </a:p>
      </dgm:t>
    </dgm:pt>
    <dgm:pt modelId="{6C811A46-4346-9F4F-958E-079835D120CF}" type="pres">
      <dgm:prSet presAssocID="{37638553-3B90-5343-BF70-95E768F604C4}" presName="hierChild4" presStyleCnt="0"/>
      <dgm:spPr/>
    </dgm:pt>
    <dgm:pt modelId="{B4C3E974-EF16-5541-89BF-7DA7DF9A4CC9}" type="pres">
      <dgm:prSet presAssocID="{37638553-3B90-5343-BF70-95E768F604C4}" presName="hierChild5" presStyleCnt="0"/>
      <dgm:spPr/>
    </dgm:pt>
    <dgm:pt modelId="{112054AB-60F3-8A4F-97BE-91498BAC401A}" type="pres">
      <dgm:prSet presAssocID="{6791F72F-378A-9945-BEFD-93F7A79BEB03}" presName="Name37" presStyleLbl="parChTrans1D2" presStyleIdx="1" presStyleCnt="5"/>
      <dgm:spPr/>
      <dgm:t>
        <a:bodyPr/>
        <a:lstStyle/>
        <a:p>
          <a:endParaRPr lang="en-CA"/>
        </a:p>
      </dgm:t>
    </dgm:pt>
    <dgm:pt modelId="{CFDDF70D-2965-6F47-9A83-C0A1D7D45B1B}" type="pres">
      <dgm:prSet presAssocID="{DC439C30-829A-194B-BE34-BE692ADF31DF}" presName="hierRoot2" presStyleCnt="0">
        <dgm:presLayoutVars>
          <dgm:hierBranch val="init"/>
        </dgm:presLayoutVars>
      </dgm:prSet>
      <dgm:spPr/>
    </dgm:pt>
    <dgm:pt modelId="{CF4756D9-5AC1-0446-A261-E358D9254486}" type="pres">
      <dgm:prSet presAssocID="{DC439C30-829A-194B-BE34-BE692ADF31DF}" presName="rootComposite" presStyleCnt="0"/>
      <dgm:spPr/>
    </dgm:pt>
    <dgm:pt modelId="{8CD4DE15-988B-4345-9A44-F27E2B8A35B7}" type="pres">
      <dgm:prSet presAssocID="{DC439C30-829A-194B-BE34-BE692ADF31DF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0BC297C4-1292-9E4E-B87B-DB2F30335364}" type="pres">
      <dgm:prSet presAssocID="{DC439C30-829A-194B-BE34-BE692ADF31DF}" presName="rootConnector" presStyleLbl="node2" presStyleIdx="1" presStyleCnt="5"/>
      <dgm:spPr/>
      <dgm:t>
        <a:bodyPr/>
        <a:lstStyle/>
        <a:p>
          <a:endParaRPr lang="en-CA"/>
        </a:p>
      </dgm:t>
    </dgm:pt>
    <dgm:pt modelId="{8E51E52F-C92C-2345-8FF9-BB560586A8FD}" type="pres">
      <dgm:prSet presAssocID="{DC439C30-829A-194B-BE34-BE692ADF31DF}" presName="hierChild4" presStyleCnt="0"/>
      <dgm:spPr/>
    </dgm:pt>
    <dgm:pt modelId="{61F4CA48-7153-8645-A389-AA52022A7216}" type="pres">
      <dgm:prSet presAssocID="{DC439C30-829A-194B-BE34-BE692ADF31DF}" presName="hierChild5" presStyleCnt="0"/>
      <dgm:spPr/>
    </dgm:pt>
    <dgm:pt modelId="{98EE2860-39C6-DA42-AC88-F8E99FE3B9B7}" type="pres">
      <dgm:prSet presAssocID="{C390E9EF-0867-9847-B13D-1587F4BA2A1F}" presName="Name37" presStyleLbl="parChTrans1D2" presStyleIdx="2" presStyleCnt="5"/>
      <dgm:spPr/>
      <dgm:t>
        <a:bodyPr/>
        <a:lstStyle/>
        <a:p>
          <a:endParaRPr lang="en-CA"/>
        </a:p>
      </dgm:t>
    </dgm:pt>
    <dgm:pt modelId="{7A4C80CA-CC67-3540-96F9-F11648D3FFE1}" type="pres">
      <dgm:prSet presAssocID="{023A652B-242A-0146-AE81-97B404841EEE}" presName="hierRoot2" presStyleCnt="0">
        <dgm:presLayoutVars>
          <dgm:hierBranch val="init"/>
        </dgm:presLayoutVars>
      </dgm:prSet>
      <dgm:spPr/>
    </dgm:pt>
    <dgm:pt modelId="{B5CC2506-E57E-484B-B5CE-892EBABDC6D8}" type="pres">
      <dgm:prSet presAssocID="{023A652B-242A-0146-AE81-97B404841EEE}" presName="rootComposite" presStyleCnt="0"/>
      <dgm:spPr/>
    </dgm:pt>
    <dgm:pt modelId="{57785775-5B2C-684E-A24D-B6B68455C2E3}" type="pres">
      <dgm:prSet presAssocID="{023A652B-242A-0146-AE81-97B404841EEE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5EDAD4C5-61AB-EC47-B233-C672D4AA55D0}" type="pres">
      <dgm:prSet presAssocID="{023A652B-242A-0146-AE81-97B404841EEE}" presName="rootConnector" presStyleLbl="node2" presStyleIdx="2" presStyleCnt="5"/>
      <dgm:spPr/>
      <dgm:t>
        <a:bodyPr/>
        <a:lstStyle/>
        <a:p>
          <a:endParaRPr lang="en-CA"/>
        </a:p>
      </dgm:t>
    </dgm:pt>
    <dgm:pt modelId="{E3FA479C-5837-9C46-A676-3B020238EA31}" type="pres">
      <dgm:prSet presAssocID="{023A652B-242A-0146-AE81-97B404841EEE}" presName="hierChild4" presStyleCnt="0"/>
      <dgm:spPr/>
    </dgm:pt>
    <dgm:pt modelId="{A805257C-9FB5-3245-AEBA-49CD0FE67B1A}" type="pres">
      <dgm:prSet presAssocID="{023A652B-242A-0146-AE81-97B404841EEE}" presName="hierChild5" presStyleCnt="0"/>
      <dgm:spPr/>
    </dgm:pt>
    <dgm:pt modelId="{321CD36B-313E-834D-B3E1-A59A56F1FD96}" type="pres">
      <dgm:prSet presAssocID="{61F5E0E4-1ADB-314D-9AD6-2AD63EB10F1C}" presName="Name37" presStyleLbl="parChTrans1D2" presStyleIdx="3" presStyleCnt="5"/>
      <dgm:spPr/>
      <dgm:t>
        <a:bodyPr/>
        <a:lstStyle/>
        <a:p>
          <a:endParaRPr lang="en-CA"/>
        </a:p>
      </dgm:t>
    </dgm:pt>
    <dgm:pt modelId="{AE50E876-5441-D843-B104-23C0BEDE91E1}" type="pres">
      <dgm:prSet presAssocID="{266ECE6B-8D47-434C-998E-8D5255207137}" presName="hierRoot2" presStyleCnt="0">
        <dgm:presLayoutVars>
          <dgm:hierBranch val="init"/>
        </dgm:presLayoutVars>
      </dgm:prSet>
      <dgm:spPr/>
    </dgm:pt>
    <dgm:pt modelId="{B00639B1-2F0B-E24F-8476-DC45376FCC3D}" type="pres">
      <dgm:prSet presAssocID="{266ECE6B-8D47-434C-998E-8D5255207137}" presName="rootComposite" presStyleCnt="0"/>
      <dgm:spPr/>
    </dgm:pt>
    <dgm:pt modelId="{03DACD00-599B-0E45-835C-E4014A0B5786}" type="pres">
      <dgm:prSet presAssocID="{266ECE6B-8D47-434C-998E-8D5255207137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591E56-D60C-1344-A2B6-414303479B35}" type="pres">
      <dgm:prSet presAssocID="{266ECE6B-8D47-434C-998E-8D5255207137}" presName="rootConnector" presStyleLbl="node2" presStyleIdx="3" presStyleCnt="5"/>
      <dgm:spPr/>
      <dgm:t>
        <a:bodyPr/>
        <a:lstStyle/>
        <a:p>
          <a:endParaRPr lang="en-CA"/>
        </a:p>
      </dgm:t>
    </dgm:pt>
    <dgm:pt modelId="{7F179DF2-EE1D-304B-9316-C37489D8011F}" type="pres">
      <dgm:prSet presAssocID="{266ECE6B-8D47-434C-998E-8D5255207137}" presName="hierChild4" presStyleCnt="0"/>
      <dgm:spPr/>
    </dgm:pt>
    <dgm:pt modelId="{0342B080-A971-7E4C-AB9E-5240E154E32B}" type="pres">
      <dgm:prSet presAssocID="{266ECE6B-8D47-434C-998E-8D5255207137}" presName="hierChild5" presStyleCnt="0"/>
      <dgm:spPr/>
    </dgm:pt>
    <dgm:pt modelId="{25A507E7-D904-9146-BA13-B3C54D84EB69}" type="pres">
      <dgm:prSet presAssocID="{6B2FA1FA-321F-C543-A0A5-D70C7DFADFC7}" presName="Name37" presStyleLbl="parChTrans1D2" presStyleIdx="4" presStyleCnt="5"/>
      <dgm:spPr/>
      <dgm:t>
        <a:bodyPr/>
        <a:lstStyle/>
        <a:p>
          <a:endParaRPr lang="en-CA"/>
        </a:p>
      </dgm:t>
    </dgm:pt>
    <dgm:pt modelId="{F2D47AC6-9036-0044-A41E-5E7ACDFEC8CF}" type="pres">
      <dgm:prSet presAssocID="{BC741441-B9F5-BD45-93A4-8B47DBA8E23A}" presName="hierRoot2" presStyleCnt="0">
        <dgm:presLayoutVars>
          <dgm:hierBranch val="init"/>
        </dgm:presLayoutVars>
      </dgm:prSet>
      <dgm:spPr/>
    </dgm:pt>
    <dgm:pt modelId="{7888A0EA-72E5-6949-9203-95EA5C7F8C53}" type="pres">
      <dgm:prSet presAssocID="{BC741441-B9F5-BD45-93A4-8B47DBA8E23A}" presName="rootComposite" presStyleCnt="0"/>
      <dgm:spPr/>
    </dgm:pt>
    <dgm:pt modelId="{731121C9-5029-534C-8D88-EFAE24F0517B}" type="pres">
      <dgm:prSet presAssocID="{BC741441-B9F5-BD45-93A4-8B47DBA8E23A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04FEF2-301B-5F4A-972C-27488F514B11}" type="pres">
      <dgm:prSet presAssocID="{BC741441-B9F5-BD45-93A4-8B47DBA8E23A}" presName="rootConnector" presStyleLbl="node2" presStyleIdx="4" presStyleCnt="5"/>
      <dgm:spPr/>
      <dgm:t>
        <a:bodyPr/>
        <a:lstStyle/>
        <a:p>
          <a:endParaRPr lang="en-CA"/>
        </a:p>
      </dgm:t>
    </dgm:pt>
    <dgm:pt modelId="{4CC52BD6-BA53-FD45-A12E-4AE767652712}" type="pres">
      <dgm:prSet presAssocID="{BC741441-B9F5-BD45-93A4-8B47DBA8E23A}" presName="hierChild4" presStyleCnt="0"/>
      <dgm:spPr/>
    </dgm:pt>
    <dgm:pt modelId="{E80E8B68-7BFC-7948-B3EC-0B0C14013124}" type="pres">
      <dgm:prSet presAssocID="{BC741441-B9F5-BD45-93A4-8B47DBA8E23A}" presName="hierChild5" presStyleCnt="0"/>
      <dgm:spPr/>
    </dgm:pt>
    <dgm:pt modelId="{290F47E0-9B31-EF48-A363-599263B01A3B}" type="pres">
      <dgm:prSet presAssocID="{FCA30E93-4C91-4F4E-B19E-8AE439A03B7A}" presName="hierChild3" presStyleCnt="0"/>
      <dgm:spPr/>
    </dgm:pt>
  </dgm:ptLst>
  <dgm:cxnLst>
    <dgm:cxn modelId="{46F9024E-4012-224E-8BE8-105D2BAC3445}" type="presOf" srcId="{6791F72F-378A-9945-BEFD-93F7A79BEB03}" destId="{112054AB-60F3-8A4F-97BE-91498BAC401A}" srcOrd="0" destOrd="0" presId="urn:microsoft.com/office/officeart/2005/8/layout/orgChart1"/>
    <dgm:cxn modelId="{6CBCADDD-0B33-B748-A276-8D4AF70A1E17}" type="presOf" srcId="{023A652B-242A-0146-AE81-97B404841EEE}" destId="{5EDAD4C5-61AB-EC47-B233-C672D4AA55D0}" srcOrd="1" destOrd="0" presId="urn:microsoft.com/office/officeart/2005/8/layout/orgChart1"/>
    <dgm:cxn modelId="{D2158E74-1E2F-994C-A35A-050DF5CAEC5F}" type="presOf" srcId="{023A652B-242A-0146-AE81-97B404841EEE}" destId="{57785775-5B2C-684E-A24D-B6B68455C2E3}" srcOrd="0" destOrd="0" presId="urn:microsoft.com/office/officeart/2005/8/layout/orgChart1"/>
    <dgm:cxn modelId="{18DE99B3-A5F0-F048-8692-E823C0041E30}" type="presOf" srcId="{DC439C30-829A-194B-BE34-BE692ADF31DF}" destId="{0BC297C4-1292-9E4E-B87B-DB2F30335364}" srcOrd="1" destOrd="0" presId="urn:microsoft.com/office/officeart/2005/8/layout/orgChart1"/>
    <dgm:cxn modelId="{D96D8846-583B-7749-9D3E-2CB37055B344}" srcId="{FCA30E93-4C91-4F4E-B19E-8AE439A03B7A}" destId="{266ECE6B-8D47-434C-998E-8D5255207137}" srcOrd="3" destOrd="0" parTransId="{61F5E0E4-1ADB-314D-9AD6-2AD63EB10F1C}" sibTransId="{183D8808-8264-2C4D-932F-A7002E854A3C}"/>
    <dgm:cxn modelId="{F3984715-B4CF-F847-8436-D85ADBEEA879}" type="presOf" srcId="{266ECE6B-8D47-434C-998E-8D5255207137}" destId="{03DACD00-599B-0E45-835C-E4014A0B5786}" srcOrd="0" destOrd="0" presId="urn:microsoft.com/office/officeart/2005/8/layout/orgChart1"/>
    <dgm:cxn modelId="{0CC96B0A-42D2-BF47-9471-3E0220F5ABCD}" srcId="{FCA30E93-4C91-4F4E-B19E-8AE439A03B7A}" destId="{BC741441-B9F5-BD45-93A4-8B47DBA8E23A}" srcOrd="4" destOrd="0" parTransId="{6B2FA1FA-321F-C543-A0A5-D70C7DFADFC7}" sibTransId="{3F8A47CA-A32C-274B-8A30-95DD1F8F195A}"/>
    <dgm:cxn modelId="{38F9C697-D715-3B44-B557-5F82C79841F9}" type="presOf" srcId="{C390E9EF-0867-9847-B13D-1587F4BA2A1F}" destId="{98EE2860-39C6-DA42-AC88-F8E99FE3B9B7}" srcOrd="0" destOrd="0" presId="urn:microsoft.com/office/officeart/2005/8/layout/orgChart1"/>
    <dgm:cxn modelId="{B1BA0EF4-80E2-064C-9050-50C170744290}" type="presOf" srcId="{37638553-3B90-5343-BF70-95E768F604C4}" destId="{AECB630B-2B7A-8D4F-9417-9181C29EB385}" srcOrd="0" destOrd="0" presId="urn:microsoft.com/office/officeart/2005/8/layout/orgChart1"/>
    <dgm:cxn modelId="{5A583EFE-76BB-5A4D-BFD7-D518D2E780D6}" srcId="{1482AAE6-72C9-A54E-9218-6D356414D2EC}" destId="{FCA30E93-4C91-4F4E-B19E-8AE439A03B7A}" srcOrd="0" destOrd="0" parTransId="{7B455092-7CBD-AC44-9730-40C72AA6A41C}" sibTransId="{18B5A895-208B-C24F-B255-23CA1AE607B1}"/>
    <dgm:cxn modelId="{F4AA6389-DE30-8E4B-A798-43CA2601ADE5}" type="presOf" srcId="{FCA30E93-4C91-4F4E-B19E-8AE439A03B7A}" destId="{1E626144-5759-0A4E-B62C-4305DF5A2ACB}" srcOrd="0" destOrd="0" presId="urn:microsoft.com/office/officeart/2005/8/layout/orgChart1"/>
    <dgm:cxn modelId="{ABD0DCC2-C55B-4E4F-B01E-766EC3AB0822}" srcId="{FCA30E93-4C91-4F4E-B19E-8AE439A03B7A}" destId="{DC439C30-829A-194B-BE34-BE692ADF31DF}" srcOrd="1" destOrd="0" parTransId="{6791F72F-378A-9945-BEFD-93F7A79BEB03}" sibTransId="{FD151E5D-8CCD-194B-A6BC-4FACEEF31EA4}"/>
    <dgm:cxn modelId="{C5F9FB8E-BC9C-E44A-BC38-6CFDA13C8F15}" type="presOf" srcId="{FCA30E93-4C91-4F4E-B19E-8AE439A03B7A}" destId="{DFCD41F2-D7B9-A141-BAC6-BD381D1FB6D1}" srcOrd="1" destOrd="0" presId="urn:microsoft.com/office/officeart/2005/8/layout/orgChart1"/>
    <dgm:cxn modelId="{444E453F-3D3D-0643-A9C1-AC65C367437C}" type="presOf" srcId="{DC439C30-829A-194B-BE34-BE692ADF31DF}" destId="{8CD4DE15-988B-4345-9A44-F27E2B8A35B7}" srcOrd="0" destOrd="0" presId="urn:microsoft.com/office/officeart/2005/8/layout/orgChart1"/>
    <dgm:cxn modelId="{0444145D-4249-7B47-8ABA-5586C8841046}" type="presOf" srcId="{1482AAE6-72C9-A54E-9218-6D356414D2EC}" destId="{41A2F81A-FF16-BC42-B65E-EFD2ACCECA90}" srcOrd="0" destOrd="0" presId="urn:microsoft.com/office/officeart/2005/8/layout/orgChart1"/>
    <dgm:cxn modelId="{75215BF9-400C-AA4A-AF37-E313BEAFC312}" type="presOf" srcId="{61F5E0E4-1ADB-314D-9AD6-2AD63EB10F1C}" destId="{321CD36B-313E-834D-B3E1-A59A56F1FD96}" srcOrd="0" destOrd="0" presId="urn:microsoft.com/office/officeart/2005/8/layout/orgChart1"/>
    <dgm:cxn modelId="{B74A1D64-9A95-924C-936E-C2D31DE24DEA}" type="presOf" srcId="{37638553-3B90-5343-BF70-95E768F604C4}" destId="{AE11CEB9-EC9B-B345-83CA-ADA7D0AEE419}" srcOrd="1" destOrd="0" presId="urn:microsoft.com/office/officeart/2005/8/layout/orgChart1"/>
    <dgm:cxn modelId="{0FF75BCA-E732-6E44-9ED1-C3F995EC5A74}" type="presOf" srcId="{6B2FA1FA-321F-C543-A0A5-D70C7DFADFC7}" destId="{25A507E7-D904-9146-BA13-B3C54D84EB69}" srcOrd="0" destOrd="0" presId="urn:microsoft.com/office/officeart/2005/8/layout/orgChart1"/>
    <dgm:cxn modelId="{9600B953-DF81-8A46-B66C-1CE094B62B9D}" type="presOf" srcId="{BC741441-B9F5-BD45-93A4-8B47DBA8E23A}" destId="{2B04FEF2-301B-5F4A-972C-27488F514B11}" srcOrd="1" destOrd="0" presId="urn:microsoft.com/office/officeart/2005/8/layout/orgChart1"/>
    <dgm:cxn modelId="{BEB383BC-5D03-2842-973A-96832D77F395}" srcId="{FCA30E93-4C91-4F4E-B19E-8AE439A03B7A}" destId="{023A652B-242A-0146-AE81-97B404841EEE}" srcOrd="2" destOrd="0" parTransId="{C390E9EF-0867-9847-B13D-1587F4BA2A1F}" sibTransId="{8C80B09D-8629-294E-A343-E0F3DE7AA8E9}"/>
    <dgm:cxn modelId="{DA366749-6EE6-8F4A-AB68-07EE68E27C92}" type="presOf" srcId="{266ECE6B-8D47-434C-998E-8D5255207137}" destId="{E8591E56-D60C-1344-A2B6-414303479B35}" srcOrd="1" destOrd="0" presId="urn:microsoft.com/office/officeart/2005/8/layout/orgChart1"/>
    <dgm:cxn modelId="{3DB07080-9357-314C-9319-AF36F87578D7}" srcId="{FCA30E93-4C91-4F4E-B19E-8AE439A03B7A}" destId="{37638553-3B90-5343-BF70-95E768F604C4}" srcOrd="0" destOrd="0" parTransId="{70CEE368-D198-7448-8A7D-3674D4D4804D}" sibTransId="{F8E9EE85-8A32-854E-B8A7-9F490BD1E46D}"/>
    <dgm:cxn modelId="{E0D7BA11-0B5C-B148-82B6-75F8277AB51C}" type="presOf" srcId="{70CEE368-D198-7448-8A7D-3674D4D4804D}" destId="{382392AC-FCEF-5C4F-B4D6-87CED09B7A39}" srcOrd="0" destOrd="0" presId="urn:microsoft.com/office/officeart/2005/8/layout/orgChart1"/>
    <dgm:cxn modelId="{D339E524-5E10-6D4F-B745-977314EDD7D6}" type="presOf" srcId="{BC741441-B9F5-BD45-93A4-8B47DBA8E23A}" destId="{731121C9-5029-534C-8D88-EFAE24F0517B}" srcOrd="0" destOrd="0" presId="urn:microsoft.com/office/officeart/2005/8/layout/orgChart1"/>
    <dgm:cxn modelId="{776253FB-4A9B-7345-BA6B-2077B7DC82E5}" type="presParOf" srcId="{41A2F81A-FF16-BC42-B65E-EFD2ACCECA90}" destId="{F72C63A7-AE13-A64B-BF47-ED27FCF7D71D}" srcOrd="0" destOrd="0" presId="urn:microsoft.com/office/officeart/2005/8/layout/orgChart1"/>
    <dgm:cxn modelId="{10C8E953-616E-0145-A524-3334070134EE}" type="presParOf" srcId="{F72C63A7-AE13-A64B-BF47-ED27FCF7D71D}" destId="{99CC9B1A-29DA-8945-90E0-EB6161511997}" srcOrd="0" destOrd="0" presId="urn:microsoft.com/office/officeart/2005/8/layout/orgChart1"/>
    <dgm:cxn modelId="{59338EBA-9A59-D244-A18E-858726FB2EB4}" type="presParOf" srcId="{99CC9B1A-29DA-8945-90E0-EB6161511997}" destId="{1E626144-5759-0A4E-B62C-4305DF5A2ACB}" srcOrd="0" destOrd="0" presId="urn:microsoft.com/office/officeart/2005/8/layout/orgChart1"/>
    <dgm:cxn modelId="{2E458B76-97A5-AC44-93DD-6F2EF04E45F4}" type="presParOf" srcId="{99CC9B1A-29DA-8945-90E0-EB6161511997}" destId="{DFCD41F2-D7B9-A141-BAC6-BD381D1FB6D1}" srcOrd="1" destOrd="0" presId="urn:microsoft.com/office/officeart/2005/8/layout/orgChart1"/>
    <dgm:cxn modelId="{47170D30-1831-7A4D-BD88-E4B20BD217C2}" type="presParOf" srcId="{F72C63A7-AE13-A64B-BF47-ED27FCF7D71D}" destId="{026435F3-A259-E945-978C-48991F7940BE}" srcOrd="1" destOrd="0" presId="urn:microsoft.com/office/officeart/2005/8/layout/orgChart1"/>
    <dgm:cxn modelId="{95FA8633-4033-7942-8938-F3777EE20BA9}" type="presParOf" srcId="{026435F3-A259-E945-978C-48991F7940BE}" destId="{382392AC-FCEF-5C4F-B4D6-87CED09B7A39}" srcOrd="0" destOrd="0" presId="urn:microsoft.com/office/officeart/2005/8/layout/orgChart1"/>
    <dgm:cxn modelId="{787615D8-0144-3242-9349-41A77C5A994C}" type="presParOf" srcId="{026435F3-A259-E945-978C-48991F7940BE}" destId="{324B3DF7-14E8-134B-A7DB-9C7774E9B224}" srcOrd="1" destOrd="0" presId="urn:microsoft.com/office/officeart/2005/8/layout/orgChart1"/>
    <dgm:cxn modelId="{17B16F07-127F-614B-AD9C-73F74897AA12}" type="presParOf" srcId="{324B3DF7-14E8-134B-A7DB-9C7774E9B224}" destId="{915431A4-4330-6B4A-88A7-B100A05DE41F}" srcOrd="0" destOrd="0" presId="urn:microsoft.com/office/officeart/2005/8/layout/orgChart1"/>
    <dgm:cxn modelId="{C7DCC17C-AB80-5B45-B4ED-633A1BEC42A5}" type="presParOf" srcId="{915431A4-4330-6B4A-88A7-B100A05DE41F}" destId="{AECB630B-2B7A-8D4F-9417-9181C29EB385}" srcOrd="0" destOrd="0" presId="urn:microsoft.com/office/officeart/2005/8/layout/orgChart1"/>
    <dgm:cxn modelId="{0B88EED4-934E-0C4D-B4B6-4473150A4A1F}" type="presParOf" srcId="{915431A4-4330-6B4A-88A7-B100A05DE41F}" destId="{AE11CEB9-EC9B-B345-83CA-ADA7D0AEE419}" srcOrd="1" destOrd="0" presId="urn:microsoft.com/office/officeart/2005/8/layout/orgChart1"/>
    <dgm:cxn modelId="{FE031EAB-247C-EC4A-AEEB-B1C0DAFD50C2}" type="presParOf" srcId="{324B3DF7-14E8-134B-A7DB-9C7774E9B224}" destId="{6C811A46-4346-9F4F-958E-079835D120CF}" srcOrd="1" destOrd="0" presId="urn:microsoft.com/office/officeart/2005/8/layout/orgChart1"/>
    <dgm:cxn modelId="{6EFD4D54-6595-504A-A16B-8F241DED5375}" type="presParOf" srcId="{324B3DF7-14E8-134B-A7DB-9C7774E9B224}" destId="{B4C3E974-EF16-5541-89BF-7DA7DF9A4CC9}" srcOrd="2" destOrd="0" presId="urn:microsoft.com/office/officeart/2005/8/layout/orgChart1"/>
    <dgm:cxn modelId="{775B094E-3289-2041-9D35-6E3A2715E3B8}" type="presParOf" srcId="{026435F3-A259-E945-978C-48991F7940BE}" destId="{112054AB-60F3-8A4F-97BE-91498BAC401A}" srcOrd="2" destOrd="0" presId="urn:microsoft.com/office/officeart/2005/8/layout/orgChart1"/>
    <dgm:cxn modelId="{51BB9A22-DB75-F941-B616-8E0A73064B8F}" type="presParOf" srcId="{026435F3-A259-E945-978C-48991F7940BE}" destId="{CFDDF70D-2965-6F47-9A83-C0A1D7D45B1B}" srcOrd="3" destOrd="0" presId="urn:microsoft.com/office/officeart/2005/8/layout/orgChart1"/>
    <dgm:cxn modelId="{E032F2B2-7AB8-1144-86D9-67104A1BC44A}" type="presParOf" srcId="{CFDDF70D-2965-6F47-9A83-C0A1D7D45B1B}" destId="{CF4756D9-5AC1-0446-A261-E358D9254486}" srcOrd="0" destOrd="0" presId="urn:microsoft.com/office/officeart/2005/8/layout/orgChart1"/>
    <dgm:cxn modelId="{4CA4D7DB-FEDD-5E4A-8B5A-9A92C7B48878}" type="presParOf" srcId="{CF4756D9-5AC1-0446-A261-E358D9254486}" destId="{8CD4DE15-988B-4345-9A44-F27E2B8A35B7}" srcOrd="0" destOrd="0" presId="urn:microsoft.com/office/officeart/2005/8/layout/orgChart1"/>
    <dgm:cxn modelId="{B68E3024-8636-F74D-9548-C837531CB478}" type="presParOf" srcId="{CF4756D9-5AC1-0446-A261-E358D9254486}" destId="{0BC297C4-1292-9E4E-B87B-DB2F30335364}" srcOrd="1" destOrd="0" presId="urn:microsoft.com/office/officeart/2005/8/layout/orgChart1"/>
    <dgm:cxn modelId="{AA90F72C-777E-0748-A640-52687AEA7C57}" type="presParOf" srcId="{CFDDF70D-2965-6F47-9A83-C0A1D7D45B1B}" destId="{8E51E52F-C92C-2345-8FF9-BB560586A8FD}" srcOrd="1" destOrd="0" presId="urn:microsoft.com/office/officeart/2005/8/layout/orgChart1"/>
    <dgm:cxn modelId="{FF9CC9A8-B038-B040-A4AD-85BB1C634757}" type="presParOf" srcId="{CFDDF70D-2965-6F47-9A83-C0A1D7D45B1B}" destId="{61F4CA48-7153-8645-A389-AA52022A7216}" srcOrd="2" destOrd="0" presId="urn:microsoft.com/office/officeart/2005/8/layout/orgChart1"/>
    <dgm:cxn modelId="{D4D74458-4A58-7541-BCF4-AED4EA43AD14}" type="presParOf" srcId="{026435F3-A259-E945-978C-48991F7940BE}" destId="{98EE2860-39C6-DA42-AC88-F8E99FE3B9B7}" srcOrd="4" destOrd="0" presId="urn:microsoft.com/office/officeart/2005/8/layout/orgChart1"/>
    <dgm:cxn modelId="{F6005D09-7CB5-DA40-B9D9-BA173C51AF20}" type="presParOf" srcId="{026435F3-A259-E945-978C-48991F7940BE}" destId="{7A4C80CA-CC67-3540-96F9-F11648D3FFE1}" srcOrd="5" destOrd="0" presId="urn:microsoft.com/office/officeart/2005/8/layout/orgChart1"/>
    <dgm:cxn modelId="{95BCD8EA-2A51-E54C-B7D9-8CB0196AA92B}" type="presParOf" srcId="{7A4C80CA-CC67-3540-96F9-F11648D3FFE1}" destId="{B5CC2506-E57E-484B-B5CE-892EBABDC6D8}" srcOrd="0" destOrd="0" presId="urn:microsoft.com/office/officeart/2005/8/layout/orgChart1"/>
    <dgm:cxn modelId="{0F5E34CC-F1F9-6040-B5B1-1693ADCC67CD}" type="presParOf" srcId="{B5CC2506-E57E-484B-B5CE-892EBABDC6D8}" destId="{57785775-5B2C-684E-A24D-B6B68455C2E3}" srcOrd="0" destOrd="0" presId="urn:microsoft.com/office/officeart/2005/8/layout/orgChart1"/>
    <dgm:cxn modelId="{83DA71F0-47D3-2241-A5B3-B7B6427F95B9}" type="presParOf" srcId="{B5CC2506-E57E-484B-B5CE-892EBABDC6D8}" destId="{5EDAD4C5-61AB-EC47-B233-C672D4AA55D0}" srcOrd="1" destOrd="0" presId="urn:microsoft.com/office/officeart/2005/8/layout/orgChart1"/>
    <dgm:cxn modelId="{FB91F706-65AF-2742-AAF7-9D212AE51055}" type="presParOf" srcId="{7A4C80CA-CC67-3540-96F9-F11648D3FFE1}" destId="{E3FA479C-5837-9C46-A676-3B020238EA31}" srcOrd="1" destOrd="0" presId="urn:microsoft.com/office/officeart/2005/8/layout/orgChart1"/>
    <dgm:cxn modelId="{58BF69FF-37CC-8B43-AE76-B0497368BD50}" type="presParOf" srcId="{7A4C80CA-CC67-3540-96F9-F11648D3FFE1}" destId="{A805257C-9FB5-3245-AEBA-49CD0FE67B1A}" srcOrd="2" destOrd="0" presId="urn:microsoft.com/office/officeart/2005/8/layout/orgChart1"/>
    <dgm:cxn modelId="{D13CA8AD-C02A-0445-8270-2EF2D281D594}" type="presParOf" srcId="{026435F3-A259-E945-978C-48991F7940BE}" destId="{321CD36B-313E-834D-B3E1-A59A56F1FD96}" srcOrd="6" destOrd="0" presId="urn:microsoft.com/office/officeart/2005/8/layout/orgChart1"/>
    <dgm:cxn modelId="{0F73B888-816D-5D47-8F79-27124C82D638}" type="presParOf" srcId="{026435F3-A259-E945-978C-48991F7940BE}" destId="{AE50E876-5441-D843-B104-23C0BEDE91E1}" srcOrd="7" destOrd="0" presId="urn:microsoft.com/office/officeart/2005/8/layout/orgChart1"/>
    <dgm:cxn modelId="{957111EC-C56B-0843-A397-FF451EBC0B17}" type="presParOf" srcId="{AE50E876-5441-D843-B104-23C0BEDE91E1}" destId="{B00639B1-2F0B-E24F-8476-DC45376FCC3D}" srcOrd="0" destOrd="0" presId="urn:microsoft.com/office/officeart/2005/8/layout/orgChart1"/>
    <dgm:cxn modelId="{840680D5-7B49-B947-A7E9-DA3842CDF28E}" type="presParOf" srcId="{B00639B1-2F0B-E24F-8476-DC45376FCC3D}" destId="{03DACD00-599B-0E45-835C-E4014A0B5786}" srcOrd="0" destOrd="0" presId="urn:microsoft.com/office/officeart/2005/8/layout/orgChart1"/>
    <dgm:cxn modelId="{3985E050-AFE8-0B42-9014-32D237AAD8EC}" type="presParOf" srcId="{B00639B1-2F0B-E24F-8476-DC45376FCC3D}" destId="{E8591E56-D60C-1344-A2B6-414303479B35}" srcOrd="1" destOrd="0" presId="urn:microsoft.com/office/officeart/2005/8/layout/orgChart1"/>
    <dgm:cxn modelId="{9C6F3E1A-F5A6-6944-ADC4-8D0913A3FFE4}" type="presParOf" srcId="{AE50E876-5441-D843-B104-23C0BEDE91E1}" destId="{7F179DF2-EE1D-304B-9316-C37489D8011F}" srcOrd="1" destOrd="0" presId="urn:microsoft.com/office/officeart/2005/8/layout/orgChart1"/>
    <dgm:cxn modelId="{A3EF34B0-ABAF-B446-87F3-3203EA10F8EC}" type="presParOf" srcId="{AE50E876-5441-D843-B104-23C0BEDE91E1}" destId="{0342B080-A971-7E4C-AB9E-5240E154E32B}" srcOrd="2" destOrd="0" presId="urn:microsoft.com/office/officeart/2005/8/layout/orgChart1"/>
    <dgm:cxn modelId="{B4211EE2-D3A7-134B-B837-361937B101A6}" type="presParOf" srcId="{026435F3-A259-E945-978C-48991F7940BE}" destId="{25A507E7-D904-9146-BA13-B3C54D84EB69}" srcOrd="8" destOrd="0" presId="urn:microsoft.com/office/officeart/2005/8/layout/orgChart1"/>
    <dgm:cxn modelId="{FEC7B3FD-6507-DA45-BCAD-00A947796D73}" type="presParOf" srcId="{026435F3-A259-E945-978C-48991F7940BE}" destId="{F2D47AC6-9036-0044-A41E-5E7ACDFEC8CF}" srcOrd="9" destOrd="0" presId="urn:microsoft.com/office/officeart/2005/8/layout/orgChart1"/>
    <dgm:cxn modelId="{F2874628-4021-A148-AE1A-5DC0EB3314EF}" type="presParOf" srcId="{F2D47AC6-9036-0044-A41E-5E7ACDFEC8CF}" destId="{7888A0EA-72E5-6949-9203-95EA5C7F8C53}" srcOrd="0" destOrd="0" presId="urn:microsoft.com/office/officeart/2005/8/layout/orgChart1"/>
    <dgm:cxn modelId="{F6E68F2F-87E0-A54C-B8D6-EDBBA46F8CBA}" type="presParOf" srcId="{7888A0EA-72E5-6949-9203-95EA5C7F8C53}" destId="{731121C9-5029-534C-8D88-EFAE24F0517B}" srcOrd="0" destOrd="0" presId="urn:microsoft.com/office/officeart/2005/8/layout/orgChart1"/>
    <dgm:cxn modelId="{04DDFAD8-F8BF-824A-9E57-11762242CBBA}" type="presParOf" srcId="{7888A0EA-72E5-6949-9203-95EA5C7F8C53}" destId="{2B04FEF2-301B-5F4A-972C-27488F514B11}" srcOrd="1" destOrd="0" presId="urn:microsoft.com/office/officeart/2005/8/layout/orgChart1"/>
    <dgm:cxn modelId="{3933C8EC-6891-E14F-B0C2-0C0DB4B9C789}" type="presParOf" srcId="{F2D47AC6-9036-0044-A41E-5E7ACDFEC8CF}" destId="{4CC52BD6-BA53-FD45-A12E-4AE767652712}" srcOrd="1" destOrd="0" presId="urn:microsoft.com/office/officeart/2005/8/layout/orgChart1"/>
    <dgm:cxn modelId="{12CEF2A5-31C9-4D4D-B8E5-4A67D67AF950}" type="presParOf" srcId="{F2D47AC6-9036-0044-A41E-5E7ACDFEC8CF}" destId="{E80E8B68-7BFC-7948-B3EC-0B0C14013124}" srcOrd="2" destOrd="0" presId="urn:microsoft.com/office/officeart/2005/8/layout/orgChart1"/>
    <dgm:cxn modelId="{B80B6727-B519-BB40-9719-435FD8E2F54B}" type="presParOf" srcId="{F72C63A7-AE13-A64B-BF47-ED27FCF7D71D}" destId="{290F47E0-9B31-EF48-A363-599263B01A3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694ADF-003A-264F-8F68-DEBB1F3692D1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E55D66CD-2309-224D-B02E-84C869F52E1E}">
      <dgm:prSet phldrT="[Text]"/>
      <dgm:spPr/>
      <dgm:t>
        <a:bodyPr/>
        <a:lstStyle/>
        <a:p>
          <a:r>
            <a:rPr lang="en-US" dirty="0" smtClean="0"/>
            <a:t>First language skills + strategies</a:t>
          </a:r>
          <a:endParaRPr lang="en-US" dirty="0"/>
        </a:p>
      </dgm:t>
    </dgm:pt>
    <dgm:pt modelId="{ED457A48-0168-C048-AA48-003B56F5D175}" type="parTrans" cxnId="{2F8CE44C-A445-4242-9B07-9FC945CE2D01}">
      <dgm:prSet/>
      <dgm:spPr/>
      <dgm:t>
        <a:bodyPr/>
        <a:lstStyle/>
        <a:p>
          <a:endParaRPr lang="en-US"/>
        </a:p>
      </dgm:t>
    </dgm:pt>
    <dgm:pt modelId="{F81B40C4-7AD2-CB47-92B6-DFA3EE829A2E}" type="sibTrans" cxnId="{2F8CE44C-A445-4242-9B07-9FC945CE2D01}">
      <dgm:prSet/>
      <dgm:spPr/>
      <dgm:t>
        <a:bodyPr/>
        <a:lstStyle/>
        <a:p>
          <a:endParaRPr lang="en-US"/>
        </a:p>
      </dgm:t>
    </dgm:pt>
    <dgm:pt modelId="{5BB37648-D030-6644-B6A8-88214A393F4F}">
      <dgm:prSet phldrT="[Text]"/>
      <dgm:spPr/>
      <dgm:t>
        <a:bodyPr/>
        <a:lstStyle/>
        <a:p>
          <a:r>
            <a:rPr lang="en-US" dirty="0" smtClean="0"/>
            <a:t>First language skills and strategies transferable to second-language learning</a:t>
          </a:r>
          <a:endParaRPr lang="en-US" dirty="0"/>
        </a:p>
      </dgm:t>
    </dgm:pt>
    <dgm:pt modelId="{D9A674D2-7050-BD4E-9567-3B4839C45FEB}" type="parTrans" cxnId="{D63F8493-DAA6-8349-A93D-6371F8C50990}">
      <dgm:prSet/>
      <dgm:spPr/>
      <dgm:t>
        <a:bodyPr/>
        <a:lstStyle/>
        <a:p>
          <a:endParaRPr lang="en-US"/>
        </a:p>
      </dgm:t>
    </dgm:pt>
    <dgm:pt modelId="{EBC769A9-7FD3-C84F-9863-E57C205EBCAB}" type="sibTrans" cxnId="{D63F8493-DAA6-8349-A93D-6371F8C50990}">
      <dgm:prSet/>
      <dgm:spPr/>
      <dgm:t>
        <a:bodyPr/>
        <a:lstStyle/>
        <a:p>
          <a:endParaRPr lang="en-US"/>
        </a:p>
      </dgm:t>
    </dgm:pt>
    <dgm:pt modelId="{B537C695-18DD-ED4B-80DA-920DFA92ACBD}">
      <dgm:prSet phldrT="[Text]"/>
      <dgm:spPr/>
      <dgm:t>
        <a:bodyPr/>
        <a:lstStyle/>
        <a:p>
          <a:r>
            <a:rPr lang="en-US" dirty="0" smtClean="0"/>
            <a:t>Second language and strategies</a:t>
          </a:r>
          <a:endParaRPr lang="en-US" dirty="0"/>
        </a:p>
      </dgm:t>
    </dgm:pt>
    <dgm:pt modelId="{B27179E4-044E-7045-B1E2-270AC8FEA54F}" type="parTrans" cxnId="{35CB7CE1-C46C-F748-AEF1-FE76ADADF9FF}">
      <dgm:prSet/>
      <dgm:spPr/>
      <dgm:t>
        <a:bodyPr/>
        <a:lstStyle/>
        <a:p>
          <a:endParaRPr lang="en-US"/>
        </a:p>
      </dgm:t>
    </dgm:pt>
    <dgm:pt modelId="{456B9D12-895F-C144-80A5-921478632C43}" type="sibTrans" cxnId="{35CB7CE1-C46C-F748-AEF1-FE76ADADF9FF}">
      <dgm:prSet/>
      <dgm:spPr/>
      <dgm:t>
        <a:bodyPr/>
        <a:lstStyle/>
        <a:p>
          <a:endParaRPr lang="en-US"/>
        </a:p>
      </dgm:t>
    </dgm:pt>
    <dgm:pt modelId="{EBAC906F-1B11-6F44-8CF9-6060E6D6CF5A}" type="pres">
      <dgm:prSet presAssocID="{B5694ADF-003A-264F-8F68-DEBB1F3692D1}" presName="Name0" presStyleCnt="0">
        <dgm:presLayoutVars>
          <dgm:dir/>
          <dgm:resizeHandles val="exact"/>
        </dgm:presLayoutVars>
      </dgm:prSet>
      <dgm:spPr/>
    </dgm:pt>
    <dgm:pt modelId="{21B41B90-0337-3847-9475-42E9642E601C}" type="pres">
      <dgm:prSet presAssocID="{E55D66CD-2309-224D-B02E-84C869F52E1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E50A1-F8CA-BC49-A1E8-3DD777819B8A}" type="pres">
      <dgm:prSet presAssocID="{F81B40C4-7AD2-CB47-92B6-DFA3EE829A2E}" presName="sibTrans" presStyleLbl="sibTrans2D1" presStyleIdx="0" presStyleCnt="2"/>
      <dgm:spPr/>
      <dgm:t>
        <a:bodyPr/>
        <a:lstStyle/>
        <a:p>
          <a:endParaRPr lang="en-US"/>
        </a:p>
      </dgm:t>
    </dgm:pt>
    <dgm:pt modelId="{A10C3E39-8724-D943-89FD-8D1D2901D246}" type="pres">
      <dgm:prSet presAssocID="{F81B40C4-7AD2-CB47-92B6-DFA3EE829A2E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CA53986A-049E-8041-876A-E4DE69D569E8}" type="pres">
      <dgm:prSet presAssocID="{5BB37648-D030-6644-B6A8-88214A393F4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06D682-5165-7243-9D27-54F049D820F0}" type="pres">
      <dgm:prSet presAssocID="{EBC769A9-7FD3-C84F-9863-E57C205EBCAB}" presName="sibTrans" presStyleLbl="sibTrans2D1" presStyleIdx="1" presStyleCnt="2"/>
      <dgm:spPr/>
      <dgm:t>
        <a:bodyPr/>
        <a:lstStyle/>
        <a:p>
          <a:endParaRPr lang="en-US"/>
        </a:p>
      </dgm:t>
    </dgm:pt>
    <dgm:pt modelId="{A9095CB7-BE75-9544-8B64-3C9E747C8D2F}" type="pres">
      <dgm:prSet presAssocID="{EBC769A9-7FD3-C84F-9863-E57C205EBCAB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1DCC9D17-E75B-2443-A70E-DFCE0CB27B59}" type="pres">
      <dgm:prSet presAssocID="{B537C695-18DD-ED4B-80DA-920DFA92ACB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6810BF-1EEA-024B-8482-ECA80ADCBBFD}" type="presOf" srcId="{F81B40C4-7AD2-CB47-92B6-DFA3EE829A2E}" destId="{945E50A1-F8CA-BC49-A1E8-3DD777819B8A}" srcOrd="0" destOrd="0" presId="urn:microsoft.com/office/officeart/2005/8/layout/process1"/>
    <dgm:cxn modelId="{D63F8493-DAA6-8349-A93D-6371F8C50990}" srcId="{B5694ADF-003A-264F-8F68-DEBB1F3692D1}" destId="{5BB37648-D030-6644-B6A8-88214A393F4F}" srcOrd="1" destOrd="0" parTransId="{D9A674D2-7050-BD4E-9567-3B4839C45FEB}" sibTransId="{EBC769A9-7FD3-C84F-9863-E57C205EBCAB}"/>
    <dgm:cxn modelId="{D20859CB-ABB5-9645-A9A4-FB1A2FE5E2C7}" type="presOf" srcId="{B537C695-18DD-ED4B-80DA-920DFA92ACBD}" destId="{1DCC9D17-E75B-2443-A70E-DFCE0CB27B59}" srcOrd="0" destOrd="0" presId="urn:microsoft.com/office/officeart/2005/8/layout/process1"/>
    <dgm:cxn modelId="{2F8CE44C-A445-4242-9B07-9FC945CE2D01}" srcId="{B5694ADF-003A-264F-8F68-DEBB1F3692D1}" destId="{E55D66CD-2309-224D-B02E-84C869F52E1E}" srcOrd="0" destOrd="0" parTransId="{ED457A48-0168-C048-AA48-003B56F5D175}" sibTransId="{F81B40C4-7AD2-CB47-92B6-DFA3EE829A2E}"/>
    <dgm:cxn modelId="{11948B3F-E471-4748-A25F-2B4590844AC6}" type="presOf" srcId="{5BB37648-D030-6644-B6A8-88214A393F4F}" destId="{CA53986A-049E-8041-876A-E4DE69D569E8}" srcOrd="0" destOrd="0" presId="urn:microsoft.com/office/officeart/2005/8/layout/process1"/>
    <dgm:cxn modelId="{9999036B-42D4-4449-9954-264258FB1004}" type="presOf" srcId="{E55D66CD-2309-224D-B02E-84C869F52E1E}" destId="{21B41B90-0337-3847-9475-42E9642E601C}" srcOrd="0" destOrd="0" presId="urn:microsoft.com/office/officeart/2005/8/layout/process1"/>
    <dgm:cxn modelId="{2EFF6A28-A4A4-0540-A021-20ADFCEAB1DE}" type="presOf" srcId="{F81B40C4-7AD2-CB47-92B6-DFA3EE829A2E}" destId="{A10C3E39-8724-D943-89FD-8D1D2901D246}" srcOrd="1" destOrd="0" presId="urn:microsoft.com/office/officeart/2005/8/layout/process1"/>
    <dgm:cxn modelId="{4C91C371-D665-9A49-9207-49CC5F349C7B}" type="presOf" srcId="{B5694ADF-003A-264F-8F68-DEBB1F3692D1}" destId="{EBAC906F-1B11-6F44-8CF9-6060E6D6CF5A}" srcOrd="0" destOrd="0" presId="urn:microsoft.com/office/officeart/2005/8/layout/process1"/>
    <dgm:cxn modelId="{BEC0C0EF-5BF1-C446-AEA8-F3C2F4795EB2}" type="presOf" srcId="{EBC769A9-7FD3-C84F-9863-E57C205EBCAB}" destId="{7E06D682-5165-7243-9D27-54F049D820F0}" srcOrd="0" destOrd="0" presId="urn:microsoft.com/office/officeart/2005/8/layout/process1"/>
    <dgm:cxn modelId="{EAF98BFC-E084-6D43-A293-C20C48BDE975}" type="presOf" srcId="{EBC769A9-7FD3-C84F-9863-E57C205EBCAB}" destId="{A9095CB7-BE75-9544-8B64-3C9E747C8D2F}" srcOrd="1" destOrd="0" presId="urn:microsoft.com/office/officeart/2005/8/layout/process1"/>
    <dgm:cxn modelId="{35CB7CE1-C46C-F748-AEF1-FE76ADADF9FF}" srcId="{B5694ADF-003A-264F-8F68-DEBB1F3692D1}" destId="{B537C695-18DD-ED4B-80DA-920DFA92ACBD}" srcOrd="2" destOrd="0" parTransId="{B27179E4-044E-7045-B1E2-270AC8FEA54F}" sibTransId="{456B9D12-895F-C144-80A5-921478632C43}"/>
    <dgm:cxn modelId="{0BDE3454-540B-974C-94D0-B5C9EB0FB458}" type="presParOf" srcId="{EBAC906F-1B11-6F44-8CF9-6060E6D6CF5A}" destId="{21B41B90-0337-3847-9475-42E9642E601C}" srcOrd="0" destOrd="0" presId="urn:microsoft.com/office/officeart/2005/8/layout/process1"/>
    <dgm:cxn modelId="{07F96950-6B43-0343-A145-8A95F5B4BD9C}" type="presParOf" srcId="{EBAC906F-1B11-6F44-8CF9-6060E6D6CF5A}" destId="{945E50A1-F8CA-BC49-A1E8-3DD777819B8A}" srcOrd="1" destOrd="0" presId="urn:microsoft.com/office/officeart/2005/8/layout/process1"/>
    <dgm:cxn modelId="{C0C65921-8EB6-8743-BB7E-9CC66CE52266}" type="presParOf" srcId="{945E50A1-F8CA-BC49-A1E8-3DD777819B8A}" destId="{A10C3E39-8724-D943-89FD-8D1D2901D246}" srcOrd="0" destOrd="0" presId="urn:microsoft.com/office/officeart/2005/8/layout/process1"/>
    <dgm:cxn modelId="{8C97C1E3-FA30-1A40-ABF6-F644E8F60496}" type="presParOf" srcId="{EBAC906F-1B11-6F44-8CF9-6060E6D6CF5A}" destId="{CA53986A-049E-8041-876A-E4DE69D569E8}" srcOrd="2" destOrd="0" presId="urn:microsoft.com/office/officeart/2005/8/layout/process1"/>
    <dgm:cxn modelId="{486071FC-A191-534A-9181-304D256BF659}" type="presParOf" srcId="{EBAC906F-1B11-6F44-8CF9-6060E6D6CF5A}" destId="{7E06D682-5165-7243-9D27-54F049D820F0}" srcOrd="3" destOrd="0" presId="urn:microsoft.com/office/officeart/2005/8/layout/process1"/>
    <dgm:cxn modelId="{F797FCAD-1174-484B-B7FE-656B35E38B22}" type="presParOf" srcId="{7E06D682-5165-7243-9D27-54F049D820F0}" destId="{A9095CB7-BE75-9544-8B64-3C9E747C8D2F}" srcOrd="0" destOrd="0" presId="urn:microsoft.com/office/officeart/2005/8/layout/process1"/>
    <dgm:cxn modelId="{6CECD176-2513-1A4D-BB90-F60566448A38}" type="presParOf" srcId="{EBAC906F-1B11-6F44-8CF9-6060E6D6CF5A}" destId="{1DCC9D17-E75B-2443-A70E-DFCE0CB27B5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9AF65C-579D-2041-B3DC-21C3017BFF99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</dgm:pt>
    <dgm:pt modelId="{A1F71A12-643C-E44C-B9FB-52D5E7F54809}">
      <dgm:prSet phldrT="[Text]"/>
      <dgm:spPr/>
      <dgm:t>
        <a:bodyPr/>
        <a:lstStyle/>
        <a:p>
          <a:r>
            <a:rPr lang="en-US" dirty="0" smtClean="0"/>
            <a:t>Oral language only</a:t>
          </a:r>
          <a:endParaRPr lang="en-US" dirty="0"/>
        </a:p>
      </dgm:t>
    </dgm:pt>
    <dgm:pt modelId="{4E170D7F-D26A-F64E-B094-F93245BDC304}" type="parTrans" cxnId="{BAE896D1-09A7-B143-B116-DF24F4B16068}">
      <dgm:prSet/>
      <dgm:spPr/>
      <dgm:t>
        <a:bodyPr/>
        <a:lstStyle/>
        <a:p>
          <a:endParaRPr lang="en-US"/>
        </a:p>
      </dgm:t>
    </dgm:pt>
    <dgm:pt modelId="{DB571564-FF7D-A44C-B9B9-299F94070CED}" type="sibTrans" cxnId="{BAE896D1-09A7-B143-B116-DF24F4B16068}">
      <dgm:prSet/>
      <dgm:spPr/>
      <dgm:t>
        <a:bodyPr/>
        <a:lstStyle/>
        <a:p>
          <a:endParaRPr lang="en-US"/>
        </a:p>
      </dgm:t>
    </dgm:pt>
    <dgm:pt modelId="{942BB042-1BCC-9847-BBEC-B7F947FE8E82}">
      <dgm:prSet phldrT="[Text]"/>
      <dgm:spPr/>
      <dgm:t>
        <a:bodyPr/>
        <a:lstStyle/>
        <a:p>
          <a:r>
            <a:rPr lang="en-US" dirty="0" smtClean="0"/>
            <a:t>Introduce words with images in conjunction with auditory</a:t>
          </a:r>
          <a:endParaRPr lang="en-US" dirty="0"/>
        </a:p>
      </dgm:t>
    </dgm:pt>
    <dgm:pt modelId="{ABE6BA3E-6CAE-5946-A8E4-F40823EF6967}" type="parTrans" cxnId="{0975F1E8-C80F-3546-9E6A-BC7232FBDC2E}">
      <dgm:prSet/>
      <dgm:spPr/>
      <dgm:t>
        <a:bodyPr/>
        <a:lstStyle/>
        <a:p>
          <a:endParaRPr lang="en-US"/>
        </a:p>
      </dgm:t>
    </dgm:pt>
    <dgm:pt modelId="{0F58CFD5-ADB7-9F48-9C91-E48D200B1CFB}" type="sibTrans" cxnId="{0975F1E8-C80F-3546-9E6A-BC7232FBDC2E}">
      <dgm:prSet/>
      <dgm:spPr/>
      <dgm:t>
        <a:bodyPr/>
        <a:lstStyle/>
        <a:p>
          <a:endParaRPr lang="en-US"/>
        </a:p>
      </dgm:t>
    </dgm:pt>
    <dgm:pt modelId="{78EAEE1A-3294-2446-AE67-50159E3C8E6A}">
      <dgm:prSet phldrT="[Text]"/>
      <dgm:spPr/>
      <dgm:t>
        <a:bodyPr/>
        <a:lstStyle/>
        <a:p>
          <a:r>
            <a:rPr lang="en-US" smtClean="0"/>
            <a:t>Eventually </a:t>
          </a:r>
          <a:r>
            <a:rPr lang="en-US" dirty="0" smtClean="0"/>
            <a:t>removing the visual and gradual release of auditory</a:t>
          </a:r>
          <a:endParaRPr lang="en-US" dirty="0"/>
        </a:p>
      </dgm:t>
    </dgm:pt>
    <dgm:pt modelId="{03EC8437-181B-9D4E-AE94-FC8D95BA9A91}" type="parTrans" cxnId="{8F26B7E9-1620-9341-B32C-602E76CCDAA8}">
      <dgm:prSet/>
      <dgm:spPr/>
      <dgm:t>
        <a:bodyPr/>
        <a:lstStyle/>
        <a:p>
          <a:endParaRPr lang="en-US"/>
        </a:p>
      </dgm:t>
    </dgm:pt>
    <dgm:pt modelId="{727EBB5F-F1C9-AA43-B6A0-504B8CFAE090}" type="sibTrans" cxnId="{8F26B7E9-1620-9341-B32C-602E76CCDAA8}">
      <dgm:prSet/>
      <dgm:spPr/>
      <dgm:t>
        <a:bodyPr/>
        <a:lstStyle/>
        <a:p>
          <a:endParaRPr lang="en-US"/>
        </a:p>
      </dgm:t>
    </dgm:pt>
    <dgm:pt modelId="{6386938E-44F0-7942-86EC-DEE7A9A708A3}" type="pres">
      <dgm:prSet presAssocID="{3D9AF65C-579D-2041-B3DC-21C3017BFF99}" presName="cycle" presStyleCnt="0">
        <dgm:presLayoutVars>
          <dgm:dir/>
          <dgm:resizeHandles val="exact"/>
        </dgm:presLayoutVars>
      </dgm:prSet>
      <dgm:spPr/>
    </dgm:pt>
    <dgm:pt modelId="{E5CB2D98-2A1E-704B-85F0-0B35D90DFD5D}" type="pres">
      <dgm:prSet presAssocID="{A1F71A12-643C-E44C-B9FB-52D5E7F5480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01E996-54D7-7347-BC0E-317916F6C9FF}" type="pres">
      <dgm:prSet presAssocID="{DB571564-FF7D-A44C-B9B9-299F94070CED}" presName="sibTrans" presStyleLbl="sibTrans2D1" presStyleIdx="0" presStyleCnt="3"/>
      <dgm:spPr/>
      <dgm:t>
        <a:bodyPr/>
        <a:lstStyle/>
        <a:p>
          <a:endParaRPr lang="en-US"/>
        </a:p>
      </dgm:t>
    </dgm:pt>
    <dgm:pt modelId="{B4553E53-E183-5447-81A2-7A41183D825A}" type="pres">
      <dgm:prSet presAssocID="{DB571564-FF7D-A44C-B9B9-299F94070CED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B2E99219-CA8F-CD49-8F48-1C196D37068F}" type="pres">
      <dgm:prSet presAssocID="{942BB042-1BCC-9847-BBEC-B7F947FE8E8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68B162-C49A-144D-A283-155E2AA3B07B}" type="pres">
      <dgm:prSet presAssocID="{0F58CFD5-ADB7-9F48-9C91-E48D200B1CFB}" presName="sibTrans" presStyleLbl="sibTrans2D1" presStyleIdx="1" presStyleCnt="3"/>
      <dgm:spPr/>
      <dgm:t>
        <a:bodyPr/>
        <a:lstStyle/>
        <a:p>
          <a:endParaRPr lang="en-US"/>
        </a:p>
      </dgm:t>
    </dgm:pt>
    <dgm:pt modelId="{F169514A-7EA4-3041-AB0A-0DC55F8AFBCF}" type="pres">
      <dgm:prSet presAssocID="{0F58CFD5-ADB7-9F48-9C91-E48D200B1CFB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FADAE1B4-86AD-CE4C-84A5-927CED37FA2E}" type="pres">
      <dgm:prSet presAssocID="{78EAEE1A-3294-2446-AE67-50159E3C8E6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6AD44E-C91F-264B-828A-4661F91B0222}" type="pres">
      <dgm:prSet presAssocID="{727EBB5F-F1C9-AA43-B6A0-504B8CFAE090}" presName="sibTrans" presStyleLbl="sibTrans2D1" presStyleIdx="2" presStyleCnt="3"/>
      <dgm:spPr/>
      <dgm:t>
        <a:bodyPr/>
        <a:lstStyle/>
        <a:p>
          <a:endParaRPr lang="en-US"/>
        </a:p>
      </dgm:t>
    </dgm:pt>
    <dgm:pt modelId="{0787B5CE-9C4D-6B49-ABF8-C09F60609B9B}" type="pres">
      <dgm:prSet presAssocID="{727EBB5F-F1C9-AA43-B6A0-504B8CFAE090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8626A503-31BB-E04D-B228-C5FCC4E3FAAA}" type="presOf" srcId="{727EBB5F-F1C9-AA43-B6A0-504B8CFAE090}" destId="{886AD44E-C91F-264B-828A-4661F91B0222}" srcOrd="0" destOrd="0" presId="urn:microsoft.com/office/officeart/2005/8/layout/cycle2"/>
    <dgm:cxn modelId="{9AE3956D-1F35-B845-BAA8-243F2E41E3E3}" type="presOf" srcId="{DB571564-FF7D-A44C-B9B9-299F94070CED}" destId="{B4553E53-E183-5447-81A2-7A41183D825A}" srcOrd="1" destOrd="0" presId="urn:microsoft.com/office/officeart/2005/8/layout/cycle2"/>
    <dgm:cxn modelId="{7639DF63-7187-5743-A71B-AE2739DD2470}" type="presOf" srcId="{942BB042-1BCC-9847-BBEC-B7F947FE8E82}" destId="{B2E99219-CA8F-CD49-8F48-1C196D37068F}" srcOrd="0" destOrd="0" presId="urn:microsoft.com/office/officeart/2005/8/layout/cycle2"/>
    <dgm:cxn modelId="{6B4394FC-5CD8-CB41-9D8B-F2C9CFE9F3D6}" type="presOf" srcId="{A1F71A12-643C-E44C-B9FB-52D5E7F54809}" destId="{E5CB2D98-2A1E-704B-85F0-0B35D90DFD5D}" srcOrd="0" destOrd="0" presId="urn:microsoft.com/office/officeart/2005/8/layout/cycle2"/>
    <dgm:cxn modelId="{DB6672A8-8361-A74F-B14A-39EB95D01B15}" type="presOf" srcId="{0F58CFD5-ADB7-9F48-9C91-E48D200B1CFB}" destId="{3668B162-C49A-144D-A283-155E2AA3B07B}" srcOrd="0" destOrd="0" presId="urn:microsoft.com/office/officeart/2005/8/layout/cycle2"/>
    <dgm:cxn modelId="{0975F1E8-C80F-3546-9E6A-BC7232FBDC2E}" srcId="{3D9AF65C-579D-2041-B3DC-21C3017BFF99}" destId="{942BB042-1BCC-9847-BBEC-B7F947FE8E82}" srcOrd="1" destOrd="0" parTransId="{ABE6BA3E-6CAE-5946-A8E4-F40823EF6967}" sibTransId="{0F58CFD5-ADB7-9F48-9C91-E48D200B1CFB}"/>
    <dgm:cxn modelId="{F4AADA33-128D-5841-A7BF-F83ED82BAA9B}" type="presOf" srcId="{DB571564-FF7D-A44C-B9B9-299F94070CED}" destId="{2801E996-54D7-7347-BC0E-317916F6C9FF}" srcOrd="0" destOrd="0" presId="urn:microsoft.com/office/officeart/2005/8/layout/cycle2"/>
    <dgm:cxn modelId="{F184E21C-E6F2-5B4B-B04E-62E5BD706200}" type="presOf" srcId="{0F58CFD5-ADB7-9F48-9C91-E48D200B1CFB}" destId="{F169514A-7EA4-3041-AB0A-0DC55F8AFBCF}" srcOrd="1" destOrd="0" presId="urn:microsoft.com/office/officeart/2005/8/layout/cycle2"/>
    <dgm:cxn modelId="{6EA96582-1226-D843-BA08-C717DFA56A26}" type="presOf" srcId="{78EAEE1A-3294-2446-AE67-50159E3C8E6A}" destId="{FADAE1B4-86AD-CE4C-84A5-927CED37FA2E}" srcOrd="0" destOrd="0" presId="urn:microsoft.com/office/officeart/2005/8/layout/cycle2"/>
    <dgm:cxn modelId="{8F26B7E9-1620-9341-B32C-602E76CCDAA8}" srcId="{3D9AF65C-579D-2041-B3DC-21C3017BFF99}" destId="{78EAEE1A-3294-2446-AE67-50159E3C8E6A}" srcOrd="2" destOrd="0" parTransId="{03EC8437-181B-9D4E-AE94-FC8D95BA9A91}" sibTransId="{727EBB5F-F1C9-AA43-B6A0-504B8CFAE090}"/>
    <dgm:cxn modelId="{64586D90-ACD9-1B4C-B994-1834AE8AB7EC}" type="presOf" srcId="{727EBB5F-F1C9-AA43-B6A0-504B8CFAE090}" destId="{0787B5CE-9C4D-6B49-ABF8-C09F60609B9B}" srcOrd="1" destOrd="0" presId="urn:microsoft.com/office/officeart/2005/8/layout/cycle2"/>
    <dgm:cxn modelId="{BAE896D1-09A7-B143-B116-DF24F4B16068}" srcId="{3D9AF65C-579D-2041-B3DC-21C3017BFF99}" destId="{A1F71A12-643C-E44C-B9FB-52D5E7F54809}" srcOrd="0" destOrd="0" parTransId="{4E170D7F-D26A-F64E-B094-F93245BDC304}" sibTransId="{DB571564-FF7D-A44C-B9B9-299F94070CED}"/>
    <dgm:cxn modelId="{22D7B878-6635-0045-BAE3-6AB19ED00847}" type="presOf" srcId="{3D9AF65C-579D-2041-B3DC-21C3017BFF99}" destId="{6386938E-44F0-7942-86EC-DEE7A9A708A3}" srcOrd="0" destOrd="0" presId="urn:microsoft.com/office/officeart/2005/8/layout/cycle2"/>
    <dgm:cxn modelId="{D4529246-5F5F-7B46-BE69-6F3B253BBA0A}" type="presParOf" srcId="{6386938E-44F0-7942-86EC-DEE7A9A708A3}" destId="{E5CB2D98-2A1E-704B-85F0-0B35D90DFD5D}" srcOrd="0" destOrd="0" presId="urn:microsoft.com/office/officeart/2005/8/layout/cycle2"/>
    <dgm:cxn modelId="{DCE5F9BA-481C-AC43-8027-45E97F069F71}" type="presParOf" srcId="{6386938E-44F0-7942-86EC-DEE7A9A708A3}" destId="{2801E996-54D7-7347-BC0E-317916F6C9FF}" srcOrd="1" destOrd="0" presId="urn:microsoft.com/office/officeart/2005/8/layout/cycle2"/>
    <dgm:cxn modelId="{6543FB7D-E341-324A-A1AF-1C15593408C2}" type="presParOf" srcId="{2801E996-54D7-7347-BC0E-317916F6C9FF}" destId="{B4553E53-E183-5447-81A2-7A41183D825A}" srcOrd="0" destOrd="0" presId="urn:microsoft.com/office/officeart/2005/8/layout/cycle2"/>
    <dgm:cxn modelId="{E1B707FD-58F3-BA42-ABC9-D8FAE4E50919}" type="presParOf" srcId="{6386938E-44F0-7942-86EC-DEE7A9A708A3}" destId="{B2E99219-CA8F-CD49-8F48-1C196D37068F}" srcOrd="2" destOrd="0" presId="urn:microsoft.com/office/officeart/2005/8/layout/cycle2"/>
    <dgm:cxn modelId="{140FE92D-7FE8-384A-BFAB-2D87DCA249F5}" type="presParOf" srcId="{6386938E-44F0-7942-86EC-DEE7A9A708A3}" destId="{3668B162-C49A-144D-A283-155E2AA3B07B}" srcOrd="3" destOrd="0" presId="urn:microsoft.com/office/officeart/2005/8/layout/cycle2"/>
    <dgm:cxn modelId="{CF08C4BC-27BD-404B-BF33-F7108DF9C0A6}" type="presParOf" srcId="{3668B162-C49A-144D-A283-155E2AA3B07B}" destId="{F169514A-7EA4-3041-AB0A-0DC55F8AFBCF}" srcOrd="0" destOrd="0" presId="urn:microsoft.com/office/officeart/2005/8/layout/cycle2"/>
    <dgm:cxn modelId="{1F8C1D70-BC81-FB43-BEF0-1D4538A85071}" type="presParOf" srcId="{6386938E-44F0-7942-86EC-DEE7A9A708A3}" destId="{FADAE1B4-86AD-CE4C-84A5-927CED37FA2E}" srcOrd="4" destOrd="0" presId="urn:microsoft.com/office/officeart/2005/8/layout/cycle2"/>
    <dgm:cxn modelId="{D61E118F-6949-D64C-902E-0B3812F568A7}" type="presParOf" srcId="{6386938E-44F0-7942-86EC-DEE7A9A708A3}" destId="{886AD44E-C91F-264B-828A-4661F91B0222}" srcOrd="5" destOrd="0" presId="urn:microsoft.com/office/officeart/2005/8/layout/cycle2"/>
    <dgm:cxn modelId="{090CAC59-0BDD-4F45-B4FA-BA522A9CC98C}" type="presParOf" srcId="{886AD44E-C91F-264B-828A-4661F91B0222}" destId="{0787B5CE-9C4D-6B49-ABF8-C09F60609B9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A507E7-D904-9146-BA13-B3C54D84EB69}">
      <dsp:nvSpPr>
        <dsp:cNvPr id="0" name=""/>
        <dsp:cNvSpPr/>
      </dsp:nvSpPr>
      <dsp:spPr>
        <a:xfrm>
          <a:off x="4343400" y="1177342"/>
          <a:ext cx="3599051" cy="3123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157"/>
              </a:lnTo>
              <a:lnTo>
                <a:pt x="3599051" y="156157"/>
              </a:lnTo>
              <a:lnTo>
                <a:pt x="3599051" y="31231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1CD36B-313E-834D-B3E1-A59A56F1FD96}">
      <dsp:nvSpPr>
        <dsp:cNvPr id="0" name=""/>
        <dsp:cNvSpPr/>
      </dsp:nvSpPr>
      <dsp:spPr>
        <a:xfrm>
          <a:off x="4343400" y="1177342"/>
          <a:ext cx="1799525" cy="3123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157"/>
              </a:lnTo>
              <a:lnTo>
                <a:pt x="1799525" y="156157"/>
              </a:lnTo>
              <a:lnTo>
                <a:pt x="1799525" y="31231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EE2860-39C6-DA42-AC88-F8E99FE3B9B7}">
      <dsp:nvSpPr>
        <dsp:cNvPr id="0" name=""/>
        <dsp:cNvSpPr/>
      </dsp:nvSpPr>
      <dsp:spPr>
        <a:xfrm>
          <a:off x="4297680" y="1177342"/>
          <a:ext cx="91440" cy="3123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231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2054AB-60F3-8A4F-97BE-91498BAC401A}">
      <dsp:nvSpPr>
        <dsp:cNvPr id="0" name=""/>
        <dsp:cNvSpPr/>
      </dsp:nvSpPr>
      <dsp:spPr>
        <a:xfrm>
          <a:off x="2543874" y="1177342"/>
          <a:ext cx="1799525" cy="312314"/>
        </a:xfrm>
        <a:custGeom>
          <a:avLst/>
          <a:gdLst/>
          <a:ahLst/>
          <a:cxnLst/>
          <a:rect l="0" t="0" r="0" b="0"/>
          <a:pathLst>
            <a:path>
              <a:moveTo>
                <a:pt x="1799525" y="0"/>
              </a:moveTo>
              <a:lnTo>
                <a:pt x="1799525" y="156157"/>
              </a:lnTo>
              <a:lnTo>
                <a:pt x="0" y="156157"/>
              </a:lnTo>
              <a:lnTo>
                <a:pt x="0" y="31231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2392AC-FCEF-5C4F-B4D6-87CED09B7A39}">
      <dsp:nvSpPr>
        <dsp:cNvPr id="0" name=""/>
        <dsp:cNvSpPr/>
      </dsp:nvSpPr>
      <dsp:spPr>
        <a:xfrm>
          <a:off x="744348" y="1177342"/>
          <a:ext cx="3599051" cy="312314"/>
        </a:xfrm>
        <a:custGeom>
          <a:avLst/>
          <a:gdLst/>
          <a:ahLst/>
          <a:cxnLst/>
          <a:rect l="0" t="0" r="0" b="0"/>
          <a:pathLst>
            <a:path>
              <a:moveTo>
                <a:pt x="3599051" y="0"/>
              </a:moveTo>
              <a:lnTo>
                <a:pt x="3599051" y="156157"/>
              </a:lnTo>
              <a:lnTo>
                <a:pt x="0" y="156157"/>
              </a:lnTo>
              <a:lnTo>
                <a:pt x="0" y="31231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626144-5759-0A4E-B62C-4305DF5A2ACB}">
      <dsp:nvSpPr>
        <dsp:cNvPr id="0" name=""/>
        <dsp:cNvSpPr/>
      </dsp:nvSpPr>
      <dsp:spPr>
        <a:xfrm>
          <a:off x="3599794" y="433736"/>
          <a:ext cx="1487211" cy="7436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Word Knowledge</a:t>
          </a:r>
          <a:endParaRPr lang="en-US" sz="1700" kern="1200" dirty="0"/>
        </a:p>
      </dsp:txBody>
      <dsp:txXfrm>
        <a:off x="3599794" y="433736"/>
        <a:ext cx="1487211" cy="743605"/>
      </dsp:txXfrm>
    </dsp:sp>
    <dsp:sp modelId="{AECB630B-2B7A-8D4F-9417-9181C29EB385}">
      <dsp:nvSpPr>
        <dsp:cNvPr id="0" name=""/>
        <dsp:cNvSpPr/>
      </dsp:nvSpPr>
      <dsp:spPr>
        <a:xfrm>
          <a:off x="742" y="1489656"/>
          <a:ext cx="1487211" cy="7436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Semantics (meaning)</a:t>
          </a:r>
          <a:endParaRPr lang="en-US" sz="1700" kern="1200" dirty="0"/>
        </a:p>
      </dsp:txBody>
      <dsp:txXfrm>
        <a:off x="742" y="1489656"/>
        <a:ext cx="1487211" cy="743605"/>
      </dsp:txXfrm>
    </dsp:sp>
    <dsp:sp modelId="{8CD4DE15-988B-4345-9A44-F27E2B8A35B7}">
      <dsp:nvSpPr>
        <dsp:cNvPr id="0" name=""/>
        <dsp:cNvSpPr/>
      </dsp:nvSpPr>
      <dsp:spPr>
        <a:xfrm>
          <a:off x="1800268" y="1489656"/>
          <a:ext cx="1487211" cy="7436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Phonics (pronunciation)</a:t>
          </a:r>
          <a:endParaRPr lang="en-US" sz="1700" kern="1200" dirty="0"/>
        </a:p>
      </dsp:txBody>
      <dsp:txXfrm>
        <a:off x="1800268" y="1489656"/>
        <a:ext cx="1487211" cy="743605"/>
      </dsp:txXfrm>
    </dsp:sp>
    <dsp:sp modelId="{57785775-5B2C-684E-A24D-B6B68455C2E3}">
      <dsp:nvSpPr>
        <dsp:cNvPr id="0" name=""/>
        <dsp:cNvSpPr/>
      </dsp:nvSpPr>
      <dsp:spPr>
        <a:xfrm>
          <a:off x="3599794" y="1489656"/>
          <a:ext cx="1487211" cy="7436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Morphology (units of meaning)</a:t>
          </a:r>
          <a:endParaRPr lang="en-US" sz="1700" kern="1200" dirty="0"/>
        </a:p>
      </dsp:txBody>
      <dsp:txXfrm>
        <a:off x="3599794" y="1489656"/>
        <a:ext cx="1487211" cy="743605"/>
      </dsp:txXfrm>
    </dsp:sp>
    <dsp:sp modelId="{03DACD00-599B-0E45-835C-E4014A0B5786}">
      <dsp:nvSpPr>
        <dsp:cNvPr id="0" name=""/>
        <dsp:cNvSpPr/>
      </dsp:nvSpPr>
      <dsp:spPr>
        <a:xfrm>
          <a:off x="5399320" y="1489656"/>
          <a:ext cx="1487211" cy="7436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Orthography (spelling)</a:t>
          </a:r>
          <a:endParaRPr lang="en-US" sz="1700" kern="1200" dirty="0"/>
        </a:p>
      </dsp:txBody>
      <dsp:txXfrm>
        <a:off x="5399320" y="1489656"/>
        <a:ext cx="1487211" cy="743605"/>
      </dsp:txXfrm>
    </dsp:sp>
    <dsp:sp modelId="{731121C9-5029-534C-8D88-EFAE24F0517B}">
      <dsp:nvSpPr>
        <dsp:cNvPr id="0" name=""/>
        <dsp:cNvSpPr/>
      </dsp:nvSpPr>
      <dsp:spPr>
        <a:xfrm>
          <a:off x="7198846" y="1489656"/>
          <a:ext cx="1487211" cy="7436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Syntax (words in sentences)</a:t>
          </a:r>
          <a:endParaRPr lang="en-US" sz="1700" kern="1200" dirty="0"/>
        </a:p>
      </dsp:txBody>
      <dsp:txXfrm>
        <a:off x="7198846" y="1489656"/>
        <a:ext cx="1487211" cy="7436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68B54-62DB-F840-A2E4-F1A77F482498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81A93-F962-B54C-92F4-84FD5A00F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2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Always begin with oral language. Students may see words in </a:t>
            </a:r>
            <a:r>
              <a:rPr lang="en-US" dirty="0" err="1" smtClean="0"/>
              <a:t>textst</a:t>
            </a:r>
            <a:r>
              <a:rPr lang="en-US" dirty="0" smtClean="0"/>
              <a:t> that they know well but will seem foreign</a:t>
            </a:r>
            <a:r>
              <a:rPr lang="en-US" baseline="0" dirty="0" smtClean="0"/>
              <a:t> to them because of their spelling. They will start to </a:t>
            </a:r>
            <a:r>
              <a:rPr lang="en-US" baseline="0" dirty="0" err="1" smtClean="0"/>
              <a:t>tonice</a:t>
            </a:r>
            <a:r>
              <a:rPr lang="en-US" baseline="0" dirty="0" smtClean="0"/>
              <a:t> patterns and this will help with their word knowledge and increase their vocabulary. Providing opportunities for students to develop an understanding of sound-symbol relationship is a key building block in working with words! EVEN at the intermediate level! </a:t>
            </a:r>
          </a:p>
          <a:p>
            <a:r>
              <a:rPr lang="en-US" baseline="0" dirty="0" smtClean="0"/>
              <a:t>Students will start to notice sounds that repeat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81A93-F962-B54C-92F4-84FD5A00F33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89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55" indent="-2857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853" indent="-228571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9993" indent="-228571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135" indent="-228571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276" indent="-2285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417" indent="-2285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558" indent="-2285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699" indent="-2285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DEFA653-94F8-4A09-B955-B13D0A8D5BE5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CA" altLang="en-US" dirty="0" smtClean="0">
                <a:latin typeface="Museo 300" charset="0"/>
              </a:rPr>
              <a:t>In each presentation</a:t>
            </a:r>
            <a:r>
              <a:rPr lang="en-CA" altLang="en-US" baseline="0" dirty="0" smtClean="0">
                <a:latin typeface="Museo 300" charset="0"/>
              </a:rPr>
              <a:t>  prior to   jigsaw </a:t>
            </a:r>
            <a:endParaRPr lang="en-CA" altLang="en-US" dirty="0" smtClean="0">
              <a:latin typeface="Museo 3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923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NICKY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E9AC9-A33D-BF4D-97BA-BB176DB8835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36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After</a:t>
            </a:r>
            <a:r>
              <a:rPr lang="en-CA" baseline="0" dirty="0" smtClean="0"/>
              <a:t> the  jigsaw slide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82476-F728-4781-9326-0C62EDF24003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9864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517750"/>
            <a:ext cx="8686800" cy="731520"/>
          </a:xfrm>
        </p:spPr>
        <p:txBody>
          <a:bodyPr/>
          <a:lstStyle>
            <a:lvl1pPr>
              <a:lnSpc>
                <a:spcPts val="4400"/>
              </a:lnSpc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599" y="4123759"/>
            <a:ext cx="8686800" cy="685805"/>
          </a:xfrm>
        </p:spPr>
        <p:txBody>
          <a:bodyPr/>
          <a:lstStyle>
            <a:lvl1pPr marL="0" indent="0" algn="l">
              <a:lnSpc>
                <a:spcPts val="4400"/>
              </a:lnSpc>
              <a:spcBef>
                <a:spcPts val="0"/>
              </a:spcBef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8E98-42D7-4BF0-8365-0CB0A9CF149F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485" y="323682"/>
            <a:ext cx="2353260" cy="13107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485" y="323682"/>
            <a:ext cx="2353260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78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Line Title and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78E98-42D7-4BF0-8365-0CB0A9CF149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364428"/>
            <a:ext cx="9145906" cy="5493572"/>
          </a:xfrm>
          <a:custGeom>
            <a:avLst/>
            <a:gdLst>
              <a:gd name="connsiteX0" fmla="*/ 0 w 5257800"/>
              <a:gd name="connsiteY0" fmla="*/ 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0 w 5257800"/>
              <a:gd name="connsiteY4" fmla="*/ 0 h 5410199"/>
              <a:gd name="connsiteX0" fmla="*/ 0 w 5257800"/>
              <a:gd name="connsiteY0" fmla="*/ 11811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0 w 5257800"/>
              <a:gd name="connsiteY4" fmla="*/ 118110 h 5410199"/>
              <a:gd name="connsiteX0" fmla="*/ 1905 w 5257800"/>
              <a:gd name="connsiteY0" fmla="*/ 11811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1905 w 5257800"/>
              <a:gd name="connsiteY4" fmla="*/ 118110 h 5410199"/>
              <a:gd name="connsiteX0" fmla="*/ 1905 w 5261610"/>
              <a:gd name="connsiteY0" fmla="*/ 118110 h 5410199"/>
              <a:gd name="connsiteX1" fmla="*/ 5261610 w 5261610"/>
              <a:gd name="connsiteY1" fmla="*/ 0 h 5410199"/>
              <a:gd name="connsiteX2" fmla="*/ 5257800 w 5261610"/>
              <a:gd name="connsiteY2" fmla="*/ 5410199 h 5410199"/>
              <a:gd name="connsiteX3" fmla="*/ 0 w 5261610"/>
              <a:gd name="connsiteY3" fmla="*/ 5410199 h 5410199"/>
              <a:gd name="connsiteX4" fmla="*/ 1905 w 5261610"/>
              <a:gd name="connsiteY4" fmla="*/ 118110 h 5410199"/>
              <a:gd name="connsiteX0" fmla="*/ 1905 w 5259705"/>
              <a:gd name="connsiteY0" fmla="*/ 118110 h 5410199"/>
              <a:gd name="connsiteX1" fmla="*/ 5259705 w 5259705"/>
              <a:gd name="connsiteY1" fmla="*/ 0 h 5410199"/>
              <a:gd name="connsiteX2" fmla="*/ 5257800 w 5259705"/>
              <a:gd name="connsiteY2" fmla="*/ 5410199 h 5410199"/>
              <a:gd name="connsiteX3" fmla="*/ 0 w 5259705"/>
              <a:gd name="connsiteY3" fmla="*/ 5410199 h 5410199"/>
              <a:gd name="connsiteX4" fmla="*/ 1905 w 5259705"/>
              <a:gd name="connsiteY4" fmla="*/ 118110 h 5410199"/>
              <a:gd name="connsiteX0" fmla="*/ 1905 w 5259705"/>
              <a:gd name="connsiteY0" fmla="*/ 118110 h 5410199"/>
              <a:gd name="connsiteX1" fmla="*/ 3619915 w 5259705"/>
              <a:gd name="connsiteY1" fmla="*/ 23114 h 5410199"/>
              <a:gd name="connsiteX2" fmla="*/ 5259705 w 5259705"/>
              <a:gd name="connsiteY2" fmla="*/ 0 h 5410199"/>
              <a:gd name="connsiteX3" fmla="*/ 5257800 w 5259705"/>
              <a:gd name="connsiteY3" fmla="*/ 5410199 h 5410199"/>
              <a:gd name="connsiteX4" fmla="*/ 0 w 5259705"/>
              <a:gd name="connsiteY4" fmla="*/ 5410199 h 5410199"/>
              <a:gd name="connsiteX5" fmla="*/ 1905 w 5259705"/>
              <a:gd name="connsiteY5" fmla="*/ 118110 h 5410199"/>
              <a:gd name="connsiteX0" fmla="*/ 1905 w 5259705"/>
              <a:gd name="connsiteY0" fmla="*/ 155445 h 5447534"/>
              <a:gd name="connsiteX1" fmla="*/ 3806196 w 5259705"/>
              <a:gd name="connsiteY1" fmla="*/ 0 h 5447534"/>
              <a:gd name="connsiteX2" fmla="*/ 5259705 w 5259705"/>
              <a:gd name="connsiteY2" fmla="*/ 37335 h 5447534"/>
              <a:gd name="connsiteX3" fmla="*/ 5257800 w 5259705"/>
              <a:gd name="connsiteY3" fmla="*/ 5447534 h 5447534"/>
              <a:gd name="connsiteX4" fmla="*/ 0 w 5259705"/>
              <a:gd name="connsiteY4" fmla="*/ 5447534 h 5447534"/>
              <a:gd name="connsiteX5" fmla="*/ 1905 w 5259705"/>
              <a:gd name="connsiteY5" fmla="*/ 155445 h 5447534"/>
              <a:gd name="connsiteX0" fmla="*/ 1905 w 5260801"/>
              <a:gd name="connsiteY0" fmla="*/ 155445 h 5447534"/>
              <a:gd name="connsiteX1" fmla="*/ 3806196 w 5260801"/>
              <a:gd name="connsiteY1" fmla="*/ 0 h 5447534"/>
              <a:gd name="connsiteX2" fmla="*/ 5260801 w 5260801"/>
              <a:gd name="connsiteY2" fmla="*/ 171457 h 5447534"/>
              <a:gd name="connsiteX3" fmla="*/ 5257800 w 5260801"/>
              <a:gd name="connsiteY3" fmla="*/ 5447534 h 5447534"/>
              <a:gd name="connsiteX4" fmla="*/ 0 w 5260801"/>
              <a:gd name="connsiteY4" fmla="*/ 5447534 h 5447534"/>
              <a:gd name="connsiteX5" fmla="*/ 1905 w 5260801"/>
              <a:gd name="connsiteY5" fmla="*/ 155445 h 544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0801" h="5447534">
                <a:moveTo>
                  <a:pt x="1905" y="155445"/>
                </a:moveTo>
                <a:lnTo>
                  <a:pt x="3806196" y="0"/>
                </a:lnTo>
                <a:lnTo>
                  <a:pt x="5260801" y="171457"/>
                </a:lnTo>
                <a:cubicBezTo>
                  <a:pt x="5259801" y="1930149"/>
                  <a:pt x="5258800" y="3688842"/>
                  <a:pt x="5257800" y="5447534"/>
                </a:cubicBezTo>
                <a:lnTo>
                  <a:pt x="0" y="5447534"/>
                </a:lnTo>
                <a:lnTo>
                  <a:pt x="1905" y="155445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/>
            </a:lvl1pPr>
          </a:lstStyle>
          <a:p>
            <a:r>
              <a:rPr lang="en-CA" dirty="0" smtClean="0"/>
              <a:t>Click icon to insert picture</a:t>
            </a:r>
            <a:endParaRPr lang="en-CA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15154" y="282390"/>
            <a:ext cx="7635240" cy="914400"/>
          </a:xfrm>
        </p:spPr>
        <p:txBody>
          <a:bodyPr>
            <a:normAutofit/>
          </a:bodyPr>
          <a:lstStyle>
            <a:lvl1pPr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Two Line Heading</a:t>
            </a:r>
            <a:br>
              <a:rPr lang="en-US" dirty="0" smtClean="0"/>
            </a:br>
            <a:r>
              <a:rPr lang="en-US" dirty="0" smtClean="0"/>
              <a:t>Slide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85320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-6102" y="1424940"/>
            <a:ext cx="4200912" cy="2689860"/>
          </a:xfrm>
          <a:custGeom>
            <a:avLst/>
            <a:gdLst>
              <a:gd name="connsiteX0" fmla="*/ 0 w 5257800"/>
              <a:gd name="connsiteY0" fmla="*/ 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0 w 5257800"/>
              <a:gd name="connsiteY4" fmla="*/ 0 h 5410199"/>
              <a:gd name="connsiteX0" fmla="*/ 0 w 5257800"/>
              <a:gd name="connsiteY0" fmla="*/ 11811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0 w 5257800"/>
              <a:gd name="connsiteY4" fmla="*/ 118110 h 5410199"/>
              <a:gd name="connsiteX0" fmla="*/ 1905 w 5257800"/>
              <a:gd name="connsiteY0" fmla="*/ 11811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1905 w 5257800"/>
              <a:gd name="connsiteY4" fmla="*/ 118110 h 5410199"/>
              <a:gd name="connsiteX0" fmla="*/ 1905 w 5261610"/>
              <a:gd name="connsiteY0" fmla="*/ 118110 h 5410199"/>
              <a:gd name="connsiteX1" fmla="*/ 5261610 w 5261610"/>
              <a:gd name="connsiteY1" fmla="*/ 0 h 5410199"/>
              <a:gd name="connsiteX2" fmla="*/ 5257800 w 5261610"/>
              <a:gd name="connsiteY2" fmla="*/ 5410199 h 5410199"/>
              <a:gd name="connsiteX3" fmla="*/ 0 w 5261610"/>
              <a:gd name="connsiteY3" fmla="*/ 5410199 h 5410199"/>
              <a:gd name="connsiteX4" fmla="*/ 1905 w 5261610"/>
              <a:gd name="connsiteY4" fmla="*/ 118110 h 5410199"/>
              <a:gd name="connsiteX0" fmla="*/ 1905 w 5259705"/>
              <a:gd name="connsiteY0" fmla="*/ 118110 h 5410199"/>
              <a:gd name="connsiteX1" fmla="*/ 5259705 w 5259705"/>
              <a:gd name="connsiteY1" fmla="*/ 0 h 5410199"/>
              <a:gd name="connsiteX2" fmla="*/ 5257800 w 5259705"/>
              <a:gd name="connsiteY2" fmla="*/ 5410199 h 5410199"/>
              <a:gd name="connsiteX3" fmla="*/ 0 w 5259705"/>
              <a:gd name="connsiteY3" fmla="*/ 5410199 h 5410199"/>
              <a:gd name="connsiteX4" fmla="*/ 1905 w 5259705"/>
              <a:gd name="connsiteY4" fmla="*/ 118110 h 5410199"/>
              <a:gd name="connsiteX0" fmla="*/ 6687 w 5259705"/>
              <a:gd name="connsiteY0" fmla="*/ 0 h 5419387"/>
              <a:gd name="connsiteX1" fmla="*/ 5259705 w 5259705"/>
              <a:gd name="connsiteY1" fmla="*/ 9188 h 5419387"/>
              <a:gd name="connsiteX2" fmla="*/ 5257800 w 5259705"/>
              <a:gd name="connsiteY2" fmla="*/ 5419387 h 5419387"/>
              <a:gd name="connsiteX3" fmla="*/ 0 w 5259705"/>
              <a:gd name="connsiteY3" fmla="*/ 5419387 h 5419387"/>
              <a:gd name="connsiteX4" fmla="*/ 6687 w 5259705"/>
              <a:gd name="connsiteY4" fmla="*/ 0 h 5419387"/>
              <a:gd name="connsiteX0" fmla="*/ 6687 w 5264487"/>
              <a:gd name="connsiteY0" fmla="*/ 197672 h 5617059"/>
              <a:gd name="connsiteX1" fmla="*/ 5264487 w 5264487"/>
              <a:gd name="connsiteY1" fmla="*/ 0 h 5617059"/>
              <a:gd name="connsiteX2" fmla="*/ 5257800 w 5264487"/>
              <a:gd name="connsiteY2" fmla="*/ 5617059 h 5617059"/>
              <a:gd name="connsiteX3" fmla="*/ 0 w 5264487"/>
              <a:gd name="connsiteY3" fmla="*/ 5617059 h 5617059"/>
              <a:gd name="connsiteX4" fmla="*/ 6687 w 5264487"/>
              <a:gd name="connsiteY4" fmla="*/ 197672 h 5617059"/>
              <a:gd name="connsiteX0" fmla="*/ 0 w 5276927"/>
              <a:gd name="connsiteY0" fmla="*/ 197672 h 5617059"/>
              <a:gd name="connsiteX1" fmla="*/ 5276927 w 5276927"/>
              <a:gd name="connsiteY1" fmla="*/ 0 h 5617059"/>
              <a:gd name="connsiteX2" fmla="*/ 5270240 w 5276927"/>
              <a:gd name="connsiteY2" fmla="*/ 5617059 h 5617059"/>
              <a:gd name="connsiteX3" fmla="*/ 12440 w 5276927"/>
              <a:gd name="connsiteY3" fmla="*/ 5617059 h 5617059"/>
              <a:gd name="connsiteX4" fmla="*/ 0 w 5276927"/>
              <a:gd name="connsiteY4" fmla="*/ 197672 h 5617059"/>
              <a:gd name="connsiteX0" fmla="*/ 0 w 5272145"/>
              <a:gd name="connsiteY0" fmla="*/ 181760 h 5617059"/>
              <a:gd name="connsiteX1" fmla="*/ 5272145 w 5272145"/>
              <a:gd name="connsiteY1" fmla="*/ 0 h 5617059"/>
              <a:gd name="connsiteX2" fmla="*/ 5265458 w 5272145"/>
              <a:gd name="connsiteY2" fmla="*/ 5617059 h 5617059"/>
              <a:gd name="connsiteX3" fmla="*/ 7658 w 5272145"/>
              <a:gd name="connsiteY3" fmla="*/ 5617059 h 5617059"/>
              <a:gd name="connsiteX4" fmla="*/ 0 w 5272145"/>
              <a:gd name="connsiteY4" fmla="*/ 181760 h 5617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2145" h="5617059">
                <a:moveTo>
                  <a:pt x="0" y="181760"/>
                </a:moveTo>
                <a:lnTo>
                  <a:pt x="5272145" y="0"/>
                </a:lnTo>
                <a:lnTo>
                  <a:pt x="5265458" y="5617059"/>
                </a:lnTo>
                <a:lnTo>
                  <a:pt x="7658" y="5617059"/>
                </a:lnTo>
                <a:cubicBezTo>
                  <a:pt x="3511" y="3810597"/>
                  <a:pt x="4147" y="1988222"/>
                  <a:pt x="0" y="181760"/>
                </a:cubicBezTo>
                <a:close/>
              </a:path>
            </a:pathLst>
          </a:custGeom>
        </p:spPr>
        <p:txBody>
          <a:bodyPr anchor="ctr"/>
          <a:lstStyle>
            <a:lvl1pPr algn="ctr">
              <a:defRPr/>
            </a:lvl1pPr>
          </a:lstStyle>
          <a:p>
            <a:r>
              <a:rPr lang="en-CA" dirty="0" smtClean="0"/>
              <a:t>Click icon to insert picture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07540" y="1887070"/>
            <a:ext cx="4572000" cy="4294095"/>
          </a:xfrm>
        </p:spPr>
        <p:txBody>
          <a:bodyPr>
            <a:noAutofit/>
          </a:bodyPr>
          <a:lstStyle>
            <a:lvl1pPr marL="0" indent="0">
              <a:buNone/>
              <a:defRPr sz="3000" spc="-5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If you need to show multiple photos, try grouping them together. (Right-click images to change pictures). If images change size after inserting, right-click the slide thumbnail and reapply the current layout to fix them.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78E98-42D7-4BF0-8365-0CB0A9CF149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411480"/>
            <a:ext cx="7635240" cy="914400"/>
          </a:xfrm>
        </p:spPr>
        <p:txBody>
          <a:bodyPr/>
          <a:lstStyle>
            <a:lvl1pPr>
              <a:lnSpc>
                <a:spcPts val="44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-1" y="4114800"/>
            <a:ext cx="4189483" cy="27432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CA" dirty="0" smtClean="0"/>
              <a:t>Click icon to insert picture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10127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Image and Content 2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-6102" y="1424940"/>
            <a:ext cx="4200912" cy="2689860"/>
          </a:xfrm>
          <a:custGeom>
            <a:avLst/>
            <a:gdLst>
              <a:gd name="connsiteX0" fmla="*/ 0 w 5257800"/>
              <a:gd name="connsiteY0" fmla="*/ 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0 w 5257800"/>
              <a:gd name="connsiteY4" fmla="*/ 0 h 5410199"/>
              <a:gd name="connsiteX0" fmla="*/ 0 w 5257800"/>
              <a:gd name="connsiteY0" fmla="*/ 11811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0 w 5257800"/>
              <a:gd name="connsiteY4" fmla="*/ 118110 h 5410199"/>
              <a:gd name="connsiteX0" fmla="*/ 1905 w 5257800"/>
              <a:gd name="connsiteY0" fmla="*/ 11811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1905 w 5257800"/>
              <a:gd name="connsiteY4" fmla="*/ 118110 h 5410199"/>
              <a:gd name="connsiteX0" fmla="*/ 1905 w 5261610"/>
              <a:gd name="connsiteY0" fmla="*/ 118110 h 5410199"/>
              <a:gd name="connsiteX1" fmla="*/ 5261610 w 5261610"/>
              <a:gd name="connsiteY1" fmla="*/ 0 h 5410199"/>
              <a:gd name="connsiteX2" fmla="*/ 5257800 w 5261610"/>
              <a:gd name="connsiteY2" fmla="*/ 5410199 h 5410199"/>
              <a:gd name="connsiteX3" fmla="*/ 0 w 5261610"/>
              <a:gd name="connsiteY3" fmla="*/ 5410199 h 5410199"/>
              <a:gd name="connsiteX4" fmla="*/ 1905 w 5261610"/>
              <a:gd name="connsiteY4" fmla="*/ 118110 h 5410199"/>
              <a:gd name="connsiteX0" fmla="*/ 1905 w 5259705"/>
              <a:gd name="connsiteY0" fmla="*/ 118110 h 5410199"/>
              <a:gd name="connsiteX1" fmla="*/ 5259705 w 5259705"/>
              <a:gd name="connsiteY1" fmla="*/ 0 h 5410199"/>
              <a:gd name="connsiteX2" fmla="*/ 5257800 w 5259705"/>
              <a:gd name="connsiteY2" fmla="*/ 5410199 h 5410199"/>
              <a:gd name="connsiteX3" fmla="*/ 0 w 5259705"/>
              <a:gd name="connsiteY3" fmla="*/ 5410199 h 5410199"/>
              <a:gd name="connsiteX4" fmla="*/ 1905 w 5259705"/>
              <a:gd name="connsiteY4" fmla="*/ 118110 h 5410199"/>
              <a:gd name="connsiteX0" fmla="*/ 6687 w 5259705"/>
              <a:gd name="connsiteY0" fmla="*/ 0 h 5419387"/>
              <a:gd name="connsiteX1" fmla="*/ 5259705 w 5259705"/>
              <a:gd name="connsiteY1" fmla="*/ 9188 h 5419387"/>
              <a:gd name="connsiteX2" fmla="*/ 5257800 w 5259705"/>
              <a:gd name="connsiteY2" fmla="*/ 5419387 h 5419387"/>
              <a:gd name="connsiteX3" fmla="*/ 0 w 5259705"/>
              <a:gd name="connsiteY3" fmla="*/ 5419387 h 5419387"/>
              <a:gd name="connsiteX4" fmla="*/ 6687 w 5259705"/>
              <a:gd name="connsiteY4" fmla="*/ 0 h 5419387"/>
              <a:gd name="connsiteX0" fmla="*/ 6687 w 5264487"/>
              <a:gd name="connsiteY0" fmla="*/ 197672 h 5617059"/>
              <a:gd name="connsiteX1" fmla="*/ 5264487 w 5264487"/>
              <a:gd name="connsiteY1" fmla="*/ 0 h 5617059"/>
              <a:gd name="connsiteX2" fmla="*/ 5257800 w 5264487"/>
              <a:gd name="connsiteY2" fmla="*/ 5617059 h 5617059"/>
              <a:gd name="connsiteX3" fmla="*/ 0 w 5264487"/>
              <a:gd name="connsiteY3" fmla="*/ 5617059 h 5617059"/>
              <a:gd name="connsiteX4" fmla="*/ 6687 w 5264487"/>
              <a:gd name="connsiteY4" fmla="*/ 197672 h 5617059"/>
              <a:gd name="connsiteX0" fmla="*/ 0 w 5276927"/>
              <a:gd name="connsiteY0" fmla="*/ 197672 h 5617059"/>
              <a:gd name="connsiteX1" fmla="*/ 5276927 w 5276927"/>
              <a:gd name="connsiteY1" fmla="*/ 0 h 5617059"/>
              <a:gd name="connsiteX2" fmla="*/ 5270240 w 5276927"/>
              <a:gd name="connsiteY2" fmla="*/ 5617059 h 5617059"/>
              <a:gd name="connsiteX3" fmla="*/ 12440 w 5276927"/>
              <a:gd name="connsiteY3" fmla="*/ 5617059 h 5617059"/>
              <a:gd name="connsiteX4" fmla="*/ 0 w 5276927"/>
              <a:gd name="connsiteY4" fmla="*/ 197672 h 5617059"/>
              <a:gd name="connsiteX0" fmla="*/ 0 w 5272145"/>
              <a:gd name="connsiteY0" fmla="*/ 181760 h 5617059"/>
              <a:gd name="connsiteX1" fmla="*/ 5272145 w 5272145"/>
              <a:gd name="connsiteY1" fmla="*/ 0 h 5617059"/>
              <a:gd name="connsiteX2" fmla="*/ 5265458 w 5272145"/>
              <a:gd name="connsiteY2" fmla="*/ 5617059 h 5617059"/>
              <a:gd name="connsiteX3" fmla="*/ 7658 w 5272145"/>
              <a:gd name="connsiteY3" fmla="*/ 5617059 h 5617059"/>
              <a:gd name="connsiteX4" fmla="*/ 0 w 5272145"/>
              <a:gd name="connsiteY4" fmla="*/ 181760 h 5617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2145" h="5617059">
                <a:moveTo>
                  <a:pt x="0" y="181760"/>
                </a:moveTo>
                <a:lnTo>
                  <a:pt x="5272145" y="0"/>
                </a:lnTo>
                <a:lnTo>
                  <a:pt x="5265458" y="5617059"/>
                </a:lnTo>
                <a:lnTo>
                  <a:pt x="7658" y="5617059"/>
                </a:lnTo>
                <a:cubicBezTo>
                  <a:pt x="3511" y="3810597"/>
                  <a:pt x="4147" y="1988222"/>
                  <a:pt x="0" y="181760"/>
                </a:cubicBezTo>
                <a:close/>
              </a:path>
            </a:pathLst>
          </a:custGeom>
        </p:spPr>
        <p:txBody>
          <a:bodyPr anchor="ctr"/>
          <a:lstStyle>
            <a:lvl1pPr algn="ctr">
              <a:defRPr/>
            </a:lvl1pPr>
          </a:lstStyle>
          <a:p>
            <a:r>
              <a:rPr lang="en-CA" dirty="0" smtClean="0"/>
              <a:t>Click icon to insert picture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07540" y="1887070"/>
            <a:ext cx="4572000" cy="4294095"/>
          </a:xfrm>
        </p:spPr>
        <p:txBody>
          <a:bodyPr>
            <a:noAutofit/>
          </a:bodyPr>
          <a:lstStyle>
            <a:lvl1pPr marL="0" indent="0">
              <a:buNone/>
              <a:defRPr sz="3000" spc="-5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If you need to show multiple photos, try grouping them together. (Right-click images to change pictures). If images change size after inserting, right-click the slide thumbnail and reapply the current layout to fix them.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78E98-42D7-4BF0-8365-0CB0A9CF149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-1" y="4114800"/>
            <a:ext cx="4189483" cy="27432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CA" dirty="0" smtClean="0"/>
              <a:t>Click icon to insert picture</a:t>
            </a:r>
            <a:endParaRPr lang="en-CA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15154" y="282390"/>
            <a:ext cx="7635240" cy="914400"/>
          </a:xfrm>
        </p:spPr>
        <p:txBody>
          <a:bodyPr>
            <a:normAutofit/>
          </a:bodyPr>
          <a:lstStyle>
            <a:lvl1pPr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Two Line Heading</a:t>
            </a:r>
            <a:br>
              <a:rPr lang="en-US" dirty="0" smtClean="0"/>
            </a:br>
            <a:r>
              <a:rPr lang="en-US" dirty="0" smtClean="0"/>
              <a:t>Slide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40082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8E98-42D7-4BF0-8365-0CB0A9CF149F}" type="slidenum">
              <a:rPr lang="en-CA" smtClean="0"/>
              <a:t>‹#›</a:t>
            </a:fld>
            <a:endParaRPr lang="en-CA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407895"/>
            <a:ext cx="7635240" cy="914400"/>
          </a:xfrm>
        </p:spPr>
        <p:txBody>
          <a:bodyPr/>
          <a:lstStyle>
            <a:lvl1pPr>
              <a:lnSpc>
                <a:spcPts val="44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CA" dirty="0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3" hasCustomPrompt="1"/>
          </p:nvPr>
        </p:nvSpPr>
        <p:spPr>
          <a:xfrm>
            <a:off x="372035" y="2550460"/>
            <a:ext cx="8153400" cy="304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CA" dirty="0" smtClean="0"/>
              <a:t>Click the icon to insert a new table</a:t>
            </a:r>
            <a:endParaRPr lang="en-CA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828799"/>
            <a:ext cx="7635240" cy="609601"/>
          </a:xfrm>
        </p:spPr>
        <p:txBody>
          <a:bodyPr>
            <a:noAutofit/>
          </a:bodyPr>
          <a:lstStyle>
            <a:lvl1pPr marL="0" indent="0">
              <a:lnSpc>
                <a:spcPts val="4200"/>
              </a:lnSpc>
              <a:buNone/>
              <a:defRPr sz="3300" spc="-50" baseline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>
                <a:latin typeface="Roboto Slab" pitchFamily="2" charset="0"/>
                <a:ea typeface="Roboto Slab" pitchFamily="2" charset="0"/>
              </a:defRPr>
            </a:lvl2pPr>
            <a:lvl3pPr marL="914400" indent="0">
              <a:buNone/>
              <a:defRPr>
                <a:latin typeface="Roboto Slab" pitchFamily="2" charset="0"/>
                <a:ea typeface="Roboto Slab" pitchFamily="2" charset="0"/>
              </a:defRPr>
            </a:lvl3pPr>
            <a:lvl4pPr marL="1371600" indent="0">
              <a:buNone/>
              <a:defRPr>
                <a:latin typeface="Roboto Slab" pitchFamily="2" charset="0"/>
                <a:ea typeface="Roboto Slab" pitchFamily="2" charset="0"/>
              </a:defRPr>
            </a:lvl4pPr>
            <a:lvl5pPr marL="1828800" indent="0">
              <a:buNone/>
              <a:defRPr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CA" dirty="0" smtClean="0"/>
              <a:t>Small and simple table title</a:t>
            </a:r>
            <a:endParaRPr lang="en-CA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5715000"/>
            <a:ext cx="8305800" cy="990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spc="-50" baseline="0">
                <a:solidFill>
                  <a:schemeClr val="tx1"/>
                </a:solidFill>
                <a:latin typeface="+mn-lt"/>
                <a:ea typeface="Roboto Slab" pitchFamily="2" charset="0"/>
              </a:defRPr>
            </a:lvl1pPr>
            <a:lvl2pPr marL="457200" indent="0">
              <a:buNone/>
              <a:defRPr>
                <a:latin typeface="Roboto Slab" pitchFamily="2" charset="0"/>
                <a:ea typeface="Roboto Slab" pitchFamily="2" charset="0"/>
              </a:defRPr>
            </a:lvl2pPr>
            <a:lvl3pPr marL="914400" indent="0">
              <a:buNone/>
              <a:defRPr>
                <a:latin typeface="Roboto Slab" pitchFamily="2" charset="0"/>
                <a:ea typeface="Roboto Slab" pitchFamily="2" charset="0"/>
              </a:defRPr>
            </a:lvl3pPr>
            <a:lvl4pPr marL="1371600" indent="0">
              <a:buNone/>
              <a:defRPr>
                <a:latin typeface="Roboto Slab" pitchFamily="2" charset="0"/>
                <a:ea typeface="Roboto Slab" pitchFamily="2" charset="0"/>
              </a:defRPr>
            </a:lvl4pPr>
            <a:lvl5pPr marL="1828800" indent="0">
              <a:buNone/>
              <a:defRPr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CA" dirty="0" smtClean="0"/>
              <a:t>Note: You can change the colour of your table by choosing a new ‘Table Style’ from the  ‘Design’ tab under the ‘Table Tools’ tab (select the table to see the ‘Table Tools’ tab). To maintain your formatting, right-click on the style you want to apply, and choose ‘Apply and Maintain Formatting’ (you can delete this instructional note from the slide)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64516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Line Title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8E98-42D7-4BF0-8365-0CB0A9CF149F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3" hasCustomPrompt="1"/>
          </p:nvPr>
        </p:nvSpPr>
        <p:spPr>
          <a:xfrm>
            <a:off x="372035" y="2550460"/>
            <a:ext cx="8153400" cy="304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CA" dirty="0" smtClean="0"/>
              <a:t>Click the icon to insert a new table</a:t>
            </a:r>
            <a:endParaRPr lang="en-CA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828799"/>
            <a:ext cx="7635240" cy="609601"/>
          </a:xfrm>
        </p:spPr>
        <p:txBody>
          <a:bodyPr>
            <a:noAutofit/>
          </a:bodyPr>
          <a:lstStyle>
            <a:lvl1pPr marL="0" indent="0">
              <a:lnSpc>
                <a:spcPts val="4200"/>
              </a:lnSpc>
              <a:buNone/>
              <a:defRPr sz="3300" spc="-50" baseline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>
                <a:latin typeface="Roboto Slab" pitchFamily="2" charset="0"/>
                <a:ea typeface="Roboto Slab" pitchFamily="2" charset="0"/>
              </a:defRPr>
            </a:lvl2pPr>
            <a:lvl3pPr marL="914400" indent="0">
              <a:buNone/>
              <a:defRPr>
                <a:latin typeface="Roboto Slab" pitchFamily="2" charset="0"/>
                <a:ea typeface="Roboto Slab" pitchFamily="2" charset="0"/>
              </a:defRPr>
            </a:lvl3pPr>
            <a:lvl4pPr marL="1371600" indent="0">
              <a:buNone/>
              <a:defRPr>
                <a:latin typeface="Roboto Slab" pitchFamily="2" charset="0"/>
                <a:ea typeface="Roboto Slab" pitchFamily="2" charset="0"/>
              </a:defRPr>
            </a:lvl4pPr>
            <a:lvl5pPr marL="1828800" indent="0">
              <a:buNone/>
              <a:defRPr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CA" dirty="0" smtClean="0"/>
              <a:t>Small and simple table title</a:t>
            </a:r>
            <a:endParaRPr lang="en-CA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5715000"/>
            <a:ext cx="8305800" cy="990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spc="-50" baseline="0">
                <a:solidFill>
                  <a:schemeClr val="tx1"/>
                </a:solidFill>
                <a:latin typeface="+mn-lt"/>
                <a:ea typeface="Roboto Slab" pitchFamily="2" charset="0"/>
              </a:defRPr>
            </a:lvl1pPr>
            <a:lvl2pPr marL="457200" indent="0">
              <a:buNone/>
              <a:defRPr>
                <a:latin typeface="Roboto Slab" pitchFamily="2" charset="0"/>
                <a:ea typeface="Roboto Slab" pitchFamily="2" charset="0"/>
              </a:defRPr>
            </a:lvl2pPr>
            <a:lvl3pPr marL="914400" indent="0">
              <a:buNone/>
              <a:defRPr>
                <a:latin typeface="Roboto Slab" pitchFamily="2" charset="0"/>
                <a:ea typeface="Roboto Slab" pitchFamily="2" charset="0"/>
              </a:defRPr>
            </a:lvl3pPr>
            <a:lvl4pPr marL="1371600" indent="0">
              <a:buNone/>
              <a:defRPr>
                <a:latin typeface="Roboto Slab" pitchFamily="2" charset="0"/>
                <a:ea typeface="Roboto Slab" pitchFamily="2" charset="0"/>
              </a:defRPr>
            </a:lvl4pPr>
            <a:lvl5pPr marL="1828800" indent="0">
              <a:buNone/>
              <a:defRPr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CA" dirty="0" smtClean="0"/>
              <a:t>Note: You can change the colour of your table by choosing a new ‘Table Style’ from the  ‘Design’ tab under the ‘Table Tools’ tab (select the table to see the ‘Table Tools’ tab). To maintain your formatting, right-click on the style you want to apply, and choose ‘Apply and Maintain Formatting’ (you can delete this instructional note from the slide)</a:t>
            </a:r>
            <a:endParaRPr lang="en-CA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15154" y="282390"/>
            <a:ext cx="7635240" cy="914400"/>
          </a:xfrm>
        </p:spPr>
        <p:txBody>
          <a:bodyPr>
            <a:normAutofit/>
          </a:bodyPr>
          <a:lstStyle>
            <a:lvl1pPr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Two Line Heading</a:t>
            </a:r>
            <a:br>
              <a:rPr lang="en-US" dirty="0" smtClean="0"/>
            </a:br>
            <a:r>
              <a:rPr lang="en-US" dirty="0" smtClean="0"/>
              <a:t>Slide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92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411480"/>
            <a:ext cx="7635240" cy="914400"/>
          </a:xfrm>
        </p:spPr>
        <p:txBody>
          <a:bodyPr/>
          <a:lstStyle>
            <a:lvl1pPr>
              <a:lnSpc>
                <a:spcPts val="44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Blank Slide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8E98-42D7-4BF0-8365-0CB0A9CF149F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142" y="365760"/>
            <a:ext cx="951058" cy="695004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2438400"/>
            <a:ext cx="7635240" cy="3733800"/>
          </a:xfrm>
        </p:spPr>
        <p:txBody>
          <a:bodyPr>
            <a:normAutofit/>
          </a:bodyPr>
          <a:lstStyle>
            <a:lvl1pPr>
              <a:defRPr sz="2100"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sz="2100" baseline="0"/>
            </a:lvl5pPr>
          </a:lstStyle>
          <a:p>
            <a:pPr lvl="0"/>
            <a:r>
              <a:rPr lang="en-US" dirty="0" smtClean="0"/>
              <a:t>21 </a:t>
            </a:r>
            <a:r>
              <a:rPr lang="en-US" dirty="0" err="1" smtClean="0"/>
              <a:t>pt</a:t>
            </a:r>
            <a:r>
              <a:rPr lang="en-US" dirty="0" smtClean="0"/>
              <a:t> </a:t>
            </a:r>
            <a:r>
              <a:rPr lang="en-US" dirty="0" err="1" smtClean="0"/>
              <a:t>Roboto</a:t>
            </a:r>
            <a:r>
              <a:rPr lang="en-US" dirty="0" smtClean="0"/>
              <a:t> Light minimum size. This line is an example of 21 </a:t>
            </a:r>
            <a:r>
              <a:rPr lang="en-US" dirty="0" err="1" smtClean="0"/>
              <a:t>pt</a:t>
            </a:r>
            <a:r>
              <a:rPr lang="en-US" dirty="0" smtClean="0"/>
              <a:t> type.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828799"/>
            <a:ext cx="7635240" cy="609601"/>
          </a:xfrm>
        </p:spPr>
        <p:txBody>
          <a:bodyPr>
            <a:noAutofit/>
          </a:bodyPr>
          <a:lstStyle>
            <a:lvl1pPr marL="0" indent="0">
              <a:lnSpc>
                <a:spcPts val="4200"/>
              </a:lnSpc>
              <a:buNone/>
              <a:defRPr sz="3300" spc="-50" baseline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>
                <a:latin typeface="Roboto Slab" pitchFamily="2" charset="0"/>
                <a:ea typeface="Roboto Slab" pitchFamily="2" charset="0"/>
              </a:defRPr>
            </a:lvl2pPr>
            <a:lvl3pPr marL="914400" indent="0">
              <a:buNone/>
              <a:defRPr>
                <a:latin typeface="Roboto Slab" pitchFamily="2" charset="0"/>
                <a:ea typeface="Roboto Slab" pitchFamily="2" charset="0"/>
              </a:defRPr>
            </a:lvl3pPr>
            <a:lvl4pPr marL="1371600" indent="0">
              <a:buNone/>
              <a:defRPr>
                <a:latin typeface="Roboto Slab" pitchFamily="2" charset="0"/>
                <a:ea typeface="Roboto Slab" pitchFamily="2" charset="0"/>
              </a:defRPr>
            </a:lvl4pPr>
            <a:lvl5pPr marL="1828800" indent="0">
              <a:buNone/>
              <a:defRPr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CA" dirty="0" smtClean="0"/>
              <a:t>What about text sizes?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31883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8E98-42D7-4BF0-8365-0CB0A9CF149F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142" y="365760"/>
            <a:ext cx="951058" cy="695004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2438400"/>
            <a:ext cx="7635240" cy="3733800"/>
          </a:xfrm>
        </p:spPr>
        <p:txBody>
          <a:bodyPr>
            <a:normAutofit/>
          </a:bodyPr>
          <a:lstStyle>
            <a:lvl1pPr>
              <a:defRPr sz="2100"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sz="2100" baseline="0"/>
            </a:lvl5pPr>
          </a:lstStyle>
          <a:p>
            <a:pPr lvl="0"/>
            <a:r>
              <a:rPr lang="en-US" dirty="0" smtClean="0"/>
              <a:t>21 </a:t>
            </a:r>
            <a:r>
              <a:rPr lang="en-US" dirty="0" err="1" smtClean="0"/>
              <a:t>pt</a:t>
            </a:r>
            <a:r>
              <a:rPr lang="en-US" dirty="0" smtClean="0"/>
              <a:t> </a:t>
            </a:r>
            <a:r>
              <a:rPr lang="en-US" dirty="0" err="1" smtClean="0"/>
              <a:t>Roboto</a:t>
            </a:r>
            <a:r>
              <a:rPr lang="en-US" dirty="0" smtClean="0"/>
              <a:t> Light minimum size. This line is an example of 21 </a:t>
            </a:r>
            <a:r>
              <a:rPr lang="en-US" dirty="0" err="1" smtClean="0"/>
              <a:t>pt</a:t>
            </a:r>
            <a:r>
              <a:rPr lang="en-US" dirty="0" smtClean="0"/>
              <a:t> type.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828799"/>
            <a:ext cx="7635240" cy="609601"/>
          </a:xfrm>
        </p:spPr>
        <p:txBody>
          <a:bodyPr>
            <a:noAutofit/>
          </a:bodyPr>
          <a:lstStyle>
            <a:lvl1pPr marL="0" indent="0">
              <a:lnSpc>
                <a:spcPts val="4200"/>
              </a:lnSpc>
              <a:buNone/>
              <a:defRPr sz="3300" spc="-50" baseline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>
                <a:latin typeface="Roboto Slab" pitchFamily="2" charset="0"/>
                <a:ea typeface="Roboto Slab" pitchFamily="2" charset="0"/>
              </a:defRPr>
            </a:lvl2pPr>
            <a:lvl3pPr marL="914400" indent="0">
              <a:buNone/>
              <a:defRPr>
                <a:latin typeface="Roboto Slab" pitchFamily="2" charset="0"/>
                <a:ea typeface="Roboto Slab" pitchFamily="2" charset="0"/>
              </a:defRPr>
            </a:lvl3pPr>
            <a:lvl4pPr marL="1371600" indent="0">
              <a:buNone/>
              <a:defRPr>
                <a:latin typeface="Roboto Slab" pitchFamily="2" charset="0"/>
                <a:ea typeface="Roboto Slab" pitchFamily="2" charset="0"/>
              </a:defRPr>
            </a:lvl4pPr>
            <a:lvl5pPr marL="1828800" indent="0">
              <a:buNone/>
              <a:defRPr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CA" dirty="0" smtClean="0"/>
              <a:t>What about text sizes?</a:t>
            </a:r>
            <a:endParaRPr lang="en-CA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15154" y="282390"/>
            <a:ext cx="7635240" cy="914400"/>
          </a:xfrm>
        </p:spPr>
        <p:txBody>
          <a:bodyPr>
            <a:normAutofit/>
          </a:bodyPr>
          <a:lstStyle>
            <a:lvl1pPr>
              <a:lnSpc>
                <a:spcPts val="3300"/>
              </a:lnSpc>
              <a:defRPr sz="33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Two Line Heading</a:t>
            </a:r>
            <a:br>
              <a:rPr lang="en-US" dirty="0" smtClean="0"/>
            </a:br>
            <a:r>
              <a:rPr lang="en-US" dirty="0" smtClean="0"/>
              <a:t>Slide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98405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9635" y="1819835"/>
            <a:ext cx="7772400" cy="1685365"/>
          </a:xfrm>
        </p:spPr>
        <p:txBody>
          <a:bodyPr anchor="t">
            <a:normAutofit/>
          </a:bodyPr>
          <a:lstStyle>
            <a:lvl1pPr algn="l">
              <a:lnSpc>
                <a:spcPts val="4200"/>
              </a:lnSpc>
              <a:defRPr sz="3300" b="0" cap="none" baseline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smtClean="0"/>
              <a:t>If you need to create another slide of this type, right-click the thumbnail and select ‘Duplicate Slide’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8E98-42D7-4BF0-8365-0CB0A9CF149F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142" y="367555"/>
            <a:ext cx="951058" cy="6950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142" y="367555"/>
            <a:ext cx="951058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19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599" y="411480"/>
            <a:ext cx="7635240" cy="914400"/>
          </a:xfrm>
        </p:spPr>
        <p:txBody>
          <a:bodyPr/>
          <a:lstStyle>
            <a:lvl1pPr>
              <a:lnSpc>
                <a:spcPts val="44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" y="3021105"/>
            <a:ext cx="7635240" cy="3078163"/>
          </a:xfrm>
        </p:spPr>
        <p:txBody>
          <a:bodyPr/>
          <a:lstStyle>
            <a:lvl1pPr marL="228600" indent="-228600">
              <a:defRPr baseline="0"/>
            </a:lvl1pPr>
            <a:lvl2pPr marL="457200" indent="-228600">
              <a:defRPr/>
            </a:lvl2pPr>
            <a:lvl4pPr marL="914400" indent="-228600">
              <a:defRPr/>
            </a:lvl4pPr>
          </a:lstStyle>
          <a:p>
            <a:pPr lvl="0"/>
            <a:r>
              <a:rPr lang="en-US" dirty="0" smtClean="0"/>
              <a:t>Bullet points should be short and to the point; try to keep points to one or two lines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45D78E98-42D7-4BF0-8365-0CB0A9CF149F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828799"/>
            <a:ext cx="7635240" cy="1134035"/>
          </a:xfrm>
        </p:spPr>
        <p:txBody>
          <a:bodyPr>
            <a:normAutofit/>
          </a:bodyPr>
          <a:lstStyle>
            <a:lvl1pPr marL="0" indent="0">
              <a:lnSpc>
                <a:spcPts val="4200"/>
              </a:lnSpc>
              <a:buNone/>
              <a:defRPr sz="3300" spc="-50" baseline="0">
                <a:solidFill>
                  <a:schemeClr val="accent6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>
                <a:latin typeface="Roboto Slab" pitchFamily="2" charset="0"/>
                <a:ea typeface="Roboto Slab" pitchFamily="2" charset="0"/>
              </a:defRPr>
            </a:lvl2pPr>
            <a:lvl3pPr marL="914400" indent="0">
              <a:buNone/>
              <a:defRPr>
                <a:latin typeface="Roboto Slab" pitchFamily="2" charset="0"/>
                <a:ea typeface="Roboto Slab" pitchFamily="2" charset="0"/>
              </a:defRPr>
            </a:lvl3pPr>
            <a:lvl4pPr marL="1371600" indent="0">
              <a:buNone/>
              <a:defRPr>
                <a:latin typeface="Roboto Slab" pitchFamily="2" charset="0"/>
                <a:ea typeface="Roboto Slab" pitchFamily="2" charset="0"/>
              </a:defRPr>
            </a:lvl4pPr>
            <a:lvl5pPr marL="1828800" indent="0">
              <a:buNone/>
              <a:defRPr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US" dirty="0" smtClean="0"/>
              <a:t>Change </a:t>
            </a:r>
            <a:r>
              <a:rPr lang="en-US" dirty="0" err="1" smtClean="0"/>
              <a:t>colour</a:t>
            </a:r>
            <a:r>
              <a:rPr lang="en-US" dirty="0" smtClean="0"/>
              <a:t>: </a:t>
            </a:r>
            <a:r>
              <a:rPr lang="en-CA" noProof="0" dirty="0" smtClean="0"/>
              <a:t>colour</a:t>
            </a:r>
            <a:r>
              <a:rPr lang="en-US" dirty="0" smtClean="0"/>
              <a:t> palette can be found under ‘Theme </a:t>
            </a:r>
            <a:r>
              <a:rPr lang="en-CA" noProof="0" dirty="0" smtClean="0"/>
              <a:t>Colours</a:t>
            </a:r>
            <a:r>
              <a:rPr lang="en-US" dirty="0" smtClean="0"/>
              <a:t>’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77300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 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154" y="282390"/>
            <a:ext cx="7635240" cy="914400"/>
          </a:xfrm>
        </p:spPr>
        <p:txBody>
          <a:bodyPr>
            <a:normAutofit/>
          </a:bodyPr>
          <a:lstStyle>
            <a:lvl1pPr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Two Line Heading</a:t>
            </a:r>
            <a:br>
              <a:rPr lang="en-US" dirty="0" smtClean="0"/>
            </a:br>
            <a:r>
              <a:rPr lang="en-US" dirty="0" smtClean="0"/>
              <a:t>Slide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" y="3021105"/>
            <a:ext cx="7635240" cy="3078163"/>
          </a:xfrm>
        </p:spPr>
        <p:txBody>
          <a:bodyPr/>
          <a:lstStyle>
            <a:lvl1pPr marL="228600" indent="-228600">
              <a:defRPr baseline="0"/>
            </a:lvl1pPr>
            <a:lvl2pPr marL="457200" indent="-228600">
              <a:defRPr/>
            </a:lvl2pPr>
            <a:lvl4pPr marL="914400" indent="-228600">
              <a:defRPr/>
            </a:lvl4pPr>
          </a:lstStyle>
          <a:p>
            <a:pPr lvl="0"/>
            <a:r>
              <a:rPr lang="en-US" dirty="0" smtClean="0"/>
              <a:t>Bullet points should be short and to the point; try to keep points to one or two lines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45D78E98-42D7-4BF0-8365-0CB0A9CF149F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828799"/>
            <a:ext cx="7635240" cy="1134035"/>
          </a:xfrm>
        </p:spPr>
        <p:txBody>
          <a:bodyPr>
            <a:normAutofit/>
          </a:bodyPr>
          <a:lstStyle>
            <a:lvl1pPr marL="0" indent="0">
              <a:lnSpc>
                <a:spcPts val="4200"/>
              </a:lnSpc>
              <a:buNone/>
              <a:defRPr sz="3300" spc="-50" baseline="0">
                <a:solidFill>
                  <a:schemeClr val="accent6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>
                <a:latin typeface="Roboto Slab" pitchFamily="2" charset="0"/>
                <a:ea typeface="Roboto Slab" pitchFamily="2" charset="0"/>
              </a:defRPr>
            </a:lvl2pPr>
            <a:lvl3pPr marL="914400" indent="0">
              <a:buNone/>
              <a:defRPr>
                <a:latin typeface="Roboto Slab" pitchFamily="2" charset="0"/>
                <a:ea typeface="Roboto Slab" pitchFamily="2" charset="0"/>
              </a:defRPr>
            </a:lvl3pPr>
            <a:lvl4pPr marL="1371600" indent="0">
              <a:buNone/>
              <a:defRPr>
                <a:latin typeface="Roboto Slab" pitchFamily="2" charset="0"/>
                <a:ea typeface="Roboto Slab" pitchFamily="2" charset="0"/>
              </a:defRPr>
            </a:lvl4pPr>
            <a:lvl5pPr marL="1828800" indent="0">
              <a:buNone/>
              <a:defRPr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US" dirty="0" smtClean="0"/>
              <a:t>Change </a:t>
            </a:r>
            <a:r>
              <a:rPr lang="en-US" dirty="0" err="1" smtClean="0"/>
              <a:t>colour</a:t>
            </a:r>
            <a:r>
              <a:rPr lang="en-US" dirty="0" smtClean="0"/>
              <a:t>: </a:t>
            </a:r>
            <a:r>
              <a:rPr lang="en-CA" noProof="0" dirty="0" smtClean="0"/>
              <a:t>colour</a:t>
            </a:r>
            <a:r>
              <a:rPr lang="en-US" dirty="0" smtClean="0"/>
              <a:t> palette can be found under ‘Theme </a:t>
            </a:r>
            <a:r>
              <a:rPr lang="en-CA" noProof="0" dirty="0" smtClean="0"/>
              <a:t>Colours</a:t>
            </a:r>
            <a:r>
              <a:rPr lang="en-US" dirty="0" smtClean="0"/>
              <a:t>’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17431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599" y="411480"/>
            <a:ext cx="7635240" cy="914400"/>
          </a:xfrm>
        </p:spPr>
        <p:txBody>
          <a:bodyPr/>
          <a:lstStyle>
            <a:lvl1pPr>
              <a:lnSpc>
                <a:spcPts val="44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" y="1828799"/>
            <a:ext cx="7635240" cy="4343400"/>
          </a:xfrm>
        </p:spPr>
        <p:txBody>
          <a:bodyPr/>
          <a:lstStyle>
            <a:lvl1pPr marL="228600" indent="-228600">
              <a:defRPr baseline="0"/>
            </a:lvl1pPr>
            <a:lvl2pPr marL="457200" indent="-228600">
              <a:defRPr/>
            </a:lvl2pPr>
            <a:lvl4pPr marL="914400" indent="-228600">
              <a:defRPr/>
            </a:lvl4pPr>
          </a:lstStyle>
          <a:p>
            <a:pPr lvl="0"/>
            <a:r>
              <a:rPr lang="en-US" dirty="0" smtClean="0"/>
              <a:t>Align the text to the title and line length to the left edge of the logo for balance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45D78E98-42D7-4BF0-8365-0CB0A9CF149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0307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154" y="282390"/>
            <a:ext cx="7635240" cy="914400"/>
          </a:xfrm>
        </p:spPr>
        <p:txBody>
          <a:bodyPr>
            <a:normAutofit/>
          </a:bodyPr>
          <a:lstStyle>
            <a:lvl1pPr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Two Line Heading</a:t>
            </a:r>
            <a:br>
              <a:rPr lang="en-US" dirty="0" smtClean="0"/>
            </a:br>
            <a:r>
              <a:rPr lang="en-US" dirty="0" smtClean="0"/>
              <a:t>Slide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" y="1828799"/>
            <a:ext cx="7635240" cy="4343400"/>
          </a:xfrm>
        </p:spPr>
        <p:txBody>
          <a:bodyPr/>
          <a:lstStyle>
            <a:lvl1pPr marL="228600" indent="-228600">
              <a:defRPr baseline="0"/>
            </a:lvl1pPr>
            <a:lvl2pPr marL="457200" indent="-228600">
              <a:defRPr/>
            </a:lvl2pPr>
            <a:lvl4pPr marL="914400" indent="-228600">
              <a:defRPr/>
            </a:lvl4pPr>
          </a:lstStyle>
          <a:p>
            <a:pPr lvl="0"/>
            <a:r>
              <a:rPr lang="en-US" dirty="0" smtClean="0"/>
              <a:t>Try to keep points to one or two lines as a maximum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45D78E98-42D7-4BF0-8365-0CB0A9CF149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155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402079"/>
            <a:ext cx="5259705" cy="5455921"/>
          </a:xfrm>
          <a:custGeom>
            <a:avLst/>
            <a:gdLst>
              <a:gd name="connsiteX0" fmla="*/ 0 w 5257800"/>
              <a:gd name="connsiteY0" fmla="*/ 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0 w 5257800"/>
              <a:gd name="connsiteY4" fmla="*/ 0 h 5410199"/>
              <a:gd name="connsiteX0" fmla="*/ 0 w 5257800"/>
              <a:gd name="connsiteY0" fmla="*/ 11811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0 w 5257800"/>
              <a:gd name="connsiteY4" fmla="*/ 118110 h 5410199"/>
              <a:gd name="connsiteX0" fmla="*/ 1905 w 5257800"/>
              <a:gd name="connsiteY0" fmla="*/ 11811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1905 w 5257800"/>
              <a:gd name="connsiteY4" fmla="*/ 118110 h 5410199"/>
              <a:gd name="connsiteX0" fmla="*/ 1905 w 5261610"/>
              <a:gd name="connsiteY0" fmla="*/ 118110 h 5410199"/>
              <a:gd name="connsiteX1" fmla="*/ 5261610 w 5261610"/>
              <a:gd name="connsiteY1" fmla="*/ 0 h 5410199"/>
              <a:gd name="connsiteX2" fmla="*/ 5257800 w 5261610"/>
              <a:gd name="connsiteY2" fmla="*/ 5410199 h 5410199"/>
              <a:gd name="connsiteX3" fmla="*/ 0 w 5261610"/>
              <a:gd name="connsiteY3" fmla="*/ 5410199 h 5410199"/>
              <a:gd name="connsiteX4" fmla="*/ 1905 w 5261610"/>
              <a:gd name="connsiteY4" fmla="*/ 118110 h 5410199"/>
              <a:gd name="connsiteX0" fmla="*/ 1905 w 5259705"/>
              <a:gd name="connsiteY0" fmla="*/ 118110 h 5410199"/>
              <a:gd name="connsiteX1" fmla="*/ 5259705 w 5259705"/>
              <a:gd name="connsiteY1" fmla="*/ 0 h 5410199"/>
              <a:gd name="connsiteX2" fmla="*/ 5257800 w 5259705"/>
              <a:gd name="connsiteY2" fmla="*/ 5410199 h 5410199"/>
              <a:gd name="connsiteX3" fmla="*/ 0 w 5259705"/>
              <a:gd name="connsiteY3" fmla="*/ 5410199 h 5410199"/>
              <a:gd name="connsiteX4" fmla="*/ 1905 w 5259705"/>
              <a:gd name="connsiteY4" fmla="*/ 118110 h 541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9705" h="5410199">
                <a:moveTo>
                  <a:pt x="1905" y="118110"/>
                </a:moveTo>
                <a:lnTo>
                  <a:pt x="5259705" y="0"/>
                </a:lnTo>
                <a:lnTo>
                  <a:pt x="5257800" y="5410199"/>
                </a:lnTo>
                <a:lnTo>
                  <a:pt x="0" y="5410199"/>
                </a:lnTo>
                <a:lnTo>
                  <a:pt x="1905" y="11811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/>
            </a:lvl1pPr>
          </a:lstStyle>
          <a:p>
            <a:r>
              <a:rPr lang="en-CA" dirty="0" smtClean="0"/>
              <a:t>Click icon to insert picture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410200" y="1878105"/>
            <a:ext cx="3474720" cy="4294095"/>
          </a:xfrm>
        </p:spPr>
        <p:txBody>
          <a:bodyPr>
            <a:noAutofit/>
          </a:bodyPr>
          <a:lstStyle>
            <a:lvl1pPr marL="0" indent="0">
              <a:buNone/>
              <a:defRPr sz="3000" spc="-5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Using one large strong image says more than many small images. Err on the side of less content is more – including slide titles. (Right-click image to change picture)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78E98-42D7-4BF0-8365-0CB0A9CF149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411480"/>
            <a:ext cx="7635240" cy="914400"/>
          </a:xfrm>
        </p:spPr>
        <p:txBody>
          <a:bodyPr/>
          <a:lstStyle>
            <a:lvl1pPr>
              <a:lnSpc>
                <a:spcPts val="44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80106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2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402079"/>
            <a:ext cx="5259705" cy="5455921"/>
          </a:xfrm>
          <a:custGeom>
            <a:avLst/>
            <a:gdLst>
              <a:gd name="connsiteX0" fmla="*/ 0 w 5257800"/>
              <a:gd name="connsiteY0" fmla="*/ 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0 w 5257800"/>
              <a:gd name="connsiteY4" fmla="*/ 0 h 5410199"/>
              <a:gd name="connsiteX0" fmla="*/ 0 w 5257800"/>
              <a:gd name="connsiteY0" fmla="*/ 11811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0 w 5257800"/>
              <a:gd name="connsiteY4" fmla="*/ 118110 h 5410199"/>
              <a:gd name="connsiteX0" fmla="*/ 1905 w 5257800"/>
              <a:gd name="connsiteY0" fmla="*/ 11811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1905 w 5257800"/>
              <a:gd name="connsiteY4" fmla="*/ 118110 h 5410199"/>
              <a:gd name="connsiteX0" fmla="*/ 1905 w 5261610"/>
              <a:gd name="connsiteY0" fmla="*/ 118110 h 5410199"/>
              <a:gd name="connsiteX1" fmla="*/ 5261610 w 5261610"/>
              <a:gd name="connsiteY1" fmla="*/ 0 h 5410199"/>
              <a:gd name="connsiteX2" fmla="*/ 5257800 w 5261610"/>
              <a:gd name="connsiteY2" fmla="*/ 5410199 h 5410199"/>
              <a:gd name="connsiteX3" fmla="*/ 0 w 5261610"/>
              <a:gd name="connsiteY3" fmla="*/ 5410199 h 5410199"/>
              <a:gd name="connsiteX4" fmla="*/ 1905 w 5261610"/>
              <a:gd name="connsiteY4" fmla="*/ 118110 h 5410199"/>
              <a:gd name="connsiteX0" fmla="*/ 1905 w 5259705"/>
              <a:gd name="connsiteY0" fmla="*/ 118110 h 5410199"/>
              <a:gd name="connsiteX1" fmla="*/ 5259705 w 5259705"/>
              <a:gd name="connsiteY1" fmla="*/ 0 h 5410199"/>
              <a:gd name="connsiteX2" fmla="*/ 5257800 w 5259705"/>
              <a:gd name="connsiteY2" fmla="*/ 5410199 h 5410199"/>
              <a:gd name="connsiteX3" fmla="*/ 0 w 5259705"/>
              <a:gd name="connsiteY3" fmla="*/ 5410199 h 5410199"/>
              <a:gd name="connsiteX4" fmla="*/ 1905 w 5259705"/>
              <a:gd name="connsiteY4" fmla="*/ 118110 h 541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9705" h="5410199">
                <a:moveTo>
                  <a:pt x="1905" y="118110"/>
                </a:moveTo>
                <a:lnTo>
                  <a:pt x="5259705" y="0"/>
                </a:lnTo>
                <a:lnTo>
                  <a:pt x="5257800" y="5410199"/>
                </a:lnTo>
                <a:lnTo>
                  <a:pt x="0" y="5410199"/>
                </a:lnTo>
                <a:lnTo>
                  <a:pt x="1905" y="11811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/>
            </a:lvl1pPr>
          </a:lstStyle>
          <a:p>
            <a:r>
              <a:rPr lang="en-CA" dirty="0" smtClean="0"/>
              <a:t>Click icon to insert picture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410200" y="1878105"/>
            <a:ext cx="3474720" cy="4294095"/>
          </a:xfrm>
        </p:spPr>
        <p:txBody>
          <a:bodyPr>
            <a:noAutofit/>
          </a:bodyPr>
          <a:lstStyle>
            <a:lvl1pPr marL="0" indent="0">
              <a:buNone/>
              <a:defRPr sz="3000" spc="-5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Using one large strong image says more than many small images. Err on the side of less content is more – including slide titles. (Right-click image to change picture)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78E98-42D7-4BF0-8365-0CB0A9CF149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15154" y="282390"/>
            <a:ext cx="7635240" cy="914400"/>
          </a:xfrm>
        </p:spPr>
        <p:txBody>
          <a:bodyPr>
            <a:normAutofit/>
          </a:bodyPr>
          <a:lstStyle>
            <a:lvl1pPr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Two Line Heading</a:t>
            </a:r>
            <a:br>
              <a:rPr lang="en-US" dirty="0" smtClean="0"/>
            </a:br>
            <a:r>
              <a:rPr lang="en-US" dirty="0" smtClean="0"/>
              <a:t>Slide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09674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78E98-42D7-4BF0-8365-0CB0A9CF149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411480"/>
            <a:ext cx="7635240" cy="914400"/>
          </a:xfrm>
        </p:spPr>
        <p:txBody>
          <a:bodyPr/>
          <a:lstStyle>
            <a:lvl1pPr>
              <a:lnSpc>
                <a:spcPts val="44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CA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364428"/>
            <a:ext cx="9145906" cy="5493572"/>
          </a:xfrm>
          <a:custGeom>
            <a:avLst/>
            <a:gdLst>
              <a:gd name="connsiteX0" fmla="*/ 0 w 5257800"/>
              <a:gd name="connsiteY0" fmla="*/ 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0 w 5257800"/>
              <a:gd name="connsiteY4" fmla="*/ 0 h 5410199"/>
              <a:gd name="connsiteX0" fmla="*/ 0 w 5257800"/>
              <a:gd name="connsiteY0" fmla="*/ 11811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0 w 5257800"/>
              <a:gd name="connsiteY4" fmla="*/ 118110 h 5410199"/>
              <a:gd name="connsiteX0" fmla="*/ 1905 w 5257800"/>
              <a:gd name="connsiteY0" fmla="*/ 11811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1905 w 5257800"/>
              <a:gd name="connsiteY4" fmla="*/ 118110 h 5410199"/>
              <a:gd name="connsiteX0" fmla="*/ 1905 w 5261610"/>
              <a:gd name="connsiteY0" fmla="*/ 118110 h 5410199"/>
              <a:gd name="connsiteX1" fmla="*/ 5261610 w 5261610"/>
              <a:gd name="connsiteY1" fmla="*/ 0 h 5410199"/>
              <a:gd name="connsiteX2" fmla="*/ 5257800 w 5261610"/>
              <a:gd name="connsiteY2" fmla="*/ 5410199 h 5410199"/>
              <a:gd name="connsiteX3" fmla="*/ 0 w 5261610"/>
              <a:gd name="connsiteY3" fmla="*/ 5410199 h 5410199"/>
              <a:gd name="connsiteX4" fmla="*/ 1905 w 5261610"/>
              <a:gd name="connsiteY4" fmla="*/ 118110 h 5410199"/>
              <a:gd name="connsiteX0" fmla="*/ 1905 w 5259705"/>
              <a:gd name="connsiteY0" fmla="*/ 118110 h 5410199"/>
              <a:gd name="connsiteX1" fmla="*/ 5259705 w 5259705"/>
              <a:gd name="connsiteY1" fmla="*/ 0 h 5410199"/>
              <a:gd name="connsiteX2" fmla="*/ 5257800 w 5259705"/>
              <a:gd name="connsiteY2" fmla="*/ 5410199 h 5410199"/>
              <a:gd name="connsiteX3" fmla="*/ 0 w 5259705"/>
              <a:gd name="connsiteY3" fmla="*/ 5410199 h 5410199"/>
              <a:gd name="connsiteX4" fmla="*/ 1905 w 5259705"/>
              <a:gd name="connsiteY4" fmla="*/ 118110 h 5410199"/>
              <a:gd name="connsiteX0" fmla="*/ 1905 w 5259705"/>
              <a:gd name="connsiteY0" fmla="*/ 118110 h 5410199"/>
              <a:gd name="connsiteX1" fmla="*/ 3619915 w 5259705"/>
              <a:gd name="connsiteY1" fmla="*/ 23114 h 5410199"/>
              <a:gd name="connsiteX2" fmla="*/ 5259705 w 5259705"/>
              <a:gd name="connsiteY2" fmla="*/ 0 h 5410199"/>
              <a:gd name="connsiteX3" fmla="*/ 5257800 w 5259705"/>
              <a:gd name="connsiteY3" fmla="*/ 5410199 h 5410199"/>
              <a:gd name="connsiteX4" fmla="*/ 0 w 5259705"/>
              <a:gd name="connsiteY4" fmla="*/ 5410199 h 5410199"/>
              <a:gd name="connsiteX5" fmla="*/ 1905 w 5259705"/>
              <a:gd name="connsiteY5" fmla="*/ 118110 h 5410199"/>
              <a:gd name="connsiteX0" fmla="*/ 1905 w 5259705"/>
              <a:gd name="connsiteY0" fmla="*/ 155445 h 5447534"/>
              <a:gd name="connsiteX1" fmla="*/ 3806196 w 5259705"/>
              <a:gd name="connsiteY1" fmla="*/ 0 h 5447534"/>
              <a:gd name="connsiteX2" fmla="*/ 5259705 w 5259705"/>
              <a:gd name="connsiteY2" fmla="*/ 37335 h 5447534"/>
              <a:gd name="connsiteX3" fmla="*/ 5257800 w 5259705"/>
              <a:gd name="connsiteY3" fmla="*/ 5447534 h 5447534"/>
              <a:gd name="connsiteX4" fmla="*/ 0 w 5259705"/>
              <a:gd name="connsiteY4" fmla="*/ 5447534 h 5447534"/>
              <a:gd name="connsiteX5" fmla="*/ 1905 w 5259705"/>
              <a:gd name="connsiteY5" fmla="*/ 155445 h 5447534"/>
              <a:gd name="connsiteX0" fmla="*/ 1905 w 5260801"/>
              <a:gd name="connsiteY0" fmla="*/ 155445 h 5447534"/>
              <a:gd name="connsiteX1" fmla="*/ 3806196 w 5260801"/>
              <a:gd name="connsiteY1" fmla="*/ 0 h 5447534"/>
              <a:gd name="connsiteX2" fmla="*/ 5260801 w 5260801"/>
              <a:gd name="connsiteY2" fmla="*/ 171457 h 5447534"/>
              <a:gd name="connsiteX3" fmla="*/ 5257800 w 5260801"/>
              <a:gd name="connsiteY3" fmla="*/ 5447534 h 5447534"/>
              <a:gd name="connsiteX4" fmla="*/ 0 w 5260801"/>
              <a:gd name="connsiteY4" fmla="*/ 5447534 h 5447534"/>
              <a:gd name="connsiteX5" fmla="*/ 1905 w 5260801"/>
              <a:gd name="connsiteY5" fmla="*/ 155445 h 544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0801" h="5447534">
                <a:moveTo>
                  <a:pt x="1905" y="155445"/>
                </a:moveTo>
                <a:lnTo>
                  <a:pt x="3806196" y="0"/>
                </a:lnTo>
                <a:lnTo>
                  <a:pt x="5260801" y="171457"/>
                </a:lnTo>
                <a:cubicBezTo>
                  <a:pt x="5259801" y="1930149"/>
                  <a:pt x="5258800" y="3688842"/>
                  <a:pt x="5257800" y="5447534"/>
                </a:cubicBezTo>
                <a:lnTo>
                  <a:pt x="0" y="5447534"/>
                </a:lnTo>
                <a:lnTo>
                  <a:pt x="1905" y="155445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/>
            </a:lvl1pPr>
          </a:lstStyle>
          <a:p>
            <a:r>
              <a:rPr lang="en-CA" dirty="0" smtClean="0"/>
              <a:t>Click icon to insert picture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8481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76352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00200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45D78E98-42D7-4BF0-8365-0CB0A9CF149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195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2" r:id="rId4"/>
    <p:sldLayoutId id="2147483673" r:id="rId5"/>
    <p:sldLayoutId id="2147483674" r:id="rId6"/>
    <p:sldLayoutId id="2147483664" r:id="rId7"/>
    <p:sldLayoutId id="2147483677" r:id="rId8"/>
    <p:sldLayoutId id="2147483675" r:id="rId9"/>
    <p:sldLayoutId id="2147483678" r:id="rId10"/>
    <p:sldLayoutId id="2147483676" r:id="rId11"/>
    <p:sldLayoutId id="2147483679" r:id="rId12"/>
    <p:sldLayoutId id="2147483667" r:id="rId13"/>
    <p:sldLayoutId id="2147483680" r:id="rId14"/>
    <p:sldLayoutId id="2147483666" r:id="rId15"/>
    <p:sldLayoutId id="2147483681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Roboto Slab" pitchFamily="2" charset="0"/>
          <a:ea typeface="Roboto Slab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 baseline="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1pPr>
      <a:lvl2pPr marL="457200" indent="-228600" algn="l" defTabSz="914400" rtl="0" eaLnBrk="1" latinLnBrk="0" hangingPunct="1">
        <a:spcBef>
          <a:spcPct val="20000"/>
        </a:spcBef>
        <a:buSzPct val="75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Calibri" panose="020F0502020204030204" pitchFamily="34" charset="0"/>
        <a:buChar char="–"/>
        <a:defRPr sz="26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3pPr>
      <a:lvl4pPr marL="914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4pPr>
      <a:lvl5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r4yr.ca/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://literacy44.ca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4463"/>
            <a:ext cx="9144000" cy="47792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81" y="3212976"/>
            <a:ext cx="8686800" cy="731520"/>
          </a:xfrm>
        </p:spPr>
        <p:txBody>
          <a:bodyPr>
            <a:normAutofit/>
          </a:bodyPr>
          <a:lstStyle/>
          <a:p>
            <a:pPr algn="ctr"/>
            <a:r>
              <a:rPr lang="en-CA" sz="5500" dirty="0" smtClean="0"/>
              <a:t>Word Knowledge</a:t>
            </a:r>
            <a:endParaRPr lang="en-CA" sz="5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CA" dirty="0" smtClean="0"/>
              <a:t>Julie, Jenny, </a:t>
            </a:r>
            <a:r>
              <a:rPr lang="en-CA" dirty="0" err="1" smtClean="0"/>
              <a:t>Johneen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5739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" r="1804"/>
          <a:stretch>
            <a:fillRect/>
          </a:stretch>
        </p:blipFill>
        <p:spPr>
          <a:xfrm>
            <a:off x="2051720" y="1402079"/>
            <a:ext cx="5259705" cy="5455921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805264"/>
            <a:ext cx="1960756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408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>
          <a:xfrm>
            <a:off x="5410200" y="1524000"/>
            <a:ext cx="3474720" cy="5105399"/>
          </a:xfrm>
        </p:spPr>
        <p:txBody>
          <a:bodyPr/>
          <a:lstStyle/>
          <a:p>
            <a:r>
              <a:rPr lang="en-CA" b="1" dirty="0" smtClean="0"/>
              <a:t>Semantics:</a:t>
            </a:r>
            <a:r>
              <a:rPr lang="en-CA" dirty="0" smtClean="0"/>
              <a:t> </a:t>
            </a:r>
          </a:p>
          <a:p>
            <a:r>
              <a:rPr lang="en-CA" sz="2400" dirty="0" smtClean="0"/>
              <a:t>Provide repeated encounters with a word</a:t>
            </a:r>
          </a:p>
          <a:p>
            <a:endParaRPr lang="en-CA" sz="2400" b="1" dirty="0" smtClean="0"/>
          </a:p>
          <a:p>
            <a:pPr marL="914400" lvl="1" indent="-457200">
              <a:buFont typeface="Arial"/>
              <a:buChar char="•"/>
            </a:pPr>
            <a:r>
              <a:rPr lang="en-CA" sz="2000" dirty="0" smtClean="0"/>
              <a:t>Example/Non Example</a:t>
            </a:r>
          </a:p>
          <a:p>
            <a:pPr marL="914400" lvl="1" indent="-457200">
              <a:buFont typeface="Arial"/>
              <a:buChar char="•"/>
            </a:pPr>
            <a:r>
              <a:rPr lang="en-CA" sz="2000" dirty="0" smtClean="0"/>
              <a:t>Word Associations</a:t>
            </a:r>
          </a:p>
          <a:p>
            <a:pPr marL="914400" lvl="1" indent="-457200">
              <a:buFont typeface="Arial"/>
              <a:buChar char="•"/>
            </a:pPr>
            <a:r>
              <a:rPr lang="en-CA" sz="2000" dirty="0" smtClean="0"/>
              <a:t>General Situations</a:t>
            </a:r>
          </a:p>
          <a:p>
            <a:pPr marL="914400" lvl="1" indent="-457200">
              <a:buFont typeface="Arial"/>
              <a:buChar char="•"/>
            </a:pPr>
            <a:r>
              <a:rPr lang="en-CA" sz="2000" dirty="0" smtClean="0"/>
              <a:t>Word Relationships</a:t>
            </a:r>
          </a:p>
          <a:p>
            <a:pPr marL="914400" lvl="1" indent="-457200">
              <a:buFont typeface="Arial"/>
              <a:buChar char="•"/>
            </a:pPr>
            <a:r>
              <a:rPr lang="en-CA" sz="2000" dirty="0" smtClean="0"/>
              <a:t>Writing</a:t>
            </a:r>
          </a:p>
          <a:p>
            <a:endParaRPr lang="en-CA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Power of Picture Books</a:t>
            </a:r>
            <a:endParaRPr lang="en-CA" dirty="0"/>
          </a:p>
        </p:txBody>
      </p:sp>
      <p:pic>
        <p:nvPicPr>
          <p:cNvPr id="3" name="Picture Placeholder 2" descr="2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" r="37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4918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504" y="332656"/>
            <a:ext cx="7635240" cy="914400"/>
          </a:xfrm>
        </p:spPr>
        <p:txBody>
          <a:bodyPr/>
          <a:lstStyle/>
          <a:p>
            <a:r>
              <a:rPr lang="en-CA" dirty="0" smtClean="0"/>
              <a:t>Second language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1560" y="1828799"/>
            <a:ext cx="7252280" cy="4343400"/>
          </a:xfrm>
        </p:spPr>
        <p:txBody>
          <a:bodyPr/>
          <a:lstStyle/>
          <a:p>
            <a:r>
              <a:rPr lang="en-CA" dirty="0" smtClean="0"/>
              <a:t>French Immersion, Core French or ELL </a:t>
            </a:r>
          </a:p>
          <a:p>
            <a:endParaRPr lang="en-CA" dirty="0"/>
          </a:p>
          <a:p>
            <a:r>
              <a:rPr lang="en-CA" dirty="0" smtClean="0"/>
              <a:t>Focus on oral language acquisition</a:t>
            </a:r>
          </a:p>
          <a:p>
            <a:endParaRPr lang="en-CA" dirty="0"/>
          </a:p>
          <a:p>
            <a:r>
              <a:rPr lang="en-CA" dirty="0" smtClean="0"/>
              <a:t>Basics! </a:t>
            </a:r>
            <a:endParaRPr lang="en-CA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805264"/>
            <a:ext cx="1960756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9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7635240" cy="914400"/>
          </a:xfrm>
        </p:spPr>
        <p:txBody>
          <a:bodyPr/>
          <a:lstStyle/>
          <a:p>
            <a:r>
              <a:rPr lang="en-US" dirty="0" smtClean="0"/>
              <a:t>Pre-existing skills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805264"/>
            <a:ext cx="1960756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35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7635240" cy="914400"/>
          </a:xfrm>
        </p:spPr>
        <p:txBody>
          <a:bodyPr/>
          <a:lstStyle/>
          <a:p>
            <a:r>
              <a:rPr lang="en-US" dirty="0" smtClean="0"/>
              <a:t>Phonemes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76872"/>
            <a:ext cx="7818916" cy="3649845"/>
          </a:xfrm>
        </p:spPr>
      </p:pic>
      <p:sp>
        <p:nvSpPr>
          <p:cNvPr id="3" name="TextBox 2"/>
          <p:cNvSpPr txBox="1"/>
          <p:nvPr/>
        </p:nvSpPr>
        <p:spPr>
          <a:xfrm>
            <a:off x="6084168" y="6165304"/>
            <a:ext cx="2346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Spellandsound.com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635240" cy="914400"/>
          </a:xfrm>
        </p:spPr>
        <p:txBody>
          <a:bodyPr/>
          <a:lstStyle/>
          <a:p>
            <a:r>
              <a:rPr lang="en-US" dirty="0" smtClean="0"/>
              <a:t>Phonics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643" y="1772816"/>
            <a:ext cx="4055368" cy="4624537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dirty="0" smtClean="0"/>
              <a:t>Introduce tools when students need them</a:t>
            </a:r>
          </a:p>
          <a:p>
            <a:r>
              <a:rPr lang="en-US" dirty="0" smtClean="0"/>
              <a:t>Students will start seeing and understanding patterns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28800"/>
            <a:ext cx="2596000" cy="4248000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805264"/>
            <a:ext cx="1960756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9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7635240" cy="914400"/>
          </a:xfrm>
        </p:spPr>
        <p:txBody>
          <a:bodyPr/>
          <a:lstStyle/>
          <a:p>
            <a:r>
              <a:rPr lang="en-US" dirty="0" smtClean="0"/>
              <a:t>Core French Activity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8387090"/>
              </p:ext>
            </p:extLst>
          </p:nvPr>
        </p:nvGraphicFramePr>
        <p:xfrm>
          <a:off x="251520" y="1628800"/>
          <a:ext cx="7007696" cy="48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805264"/>
            <a:ext cx="1960756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5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35" y="332656"/>
            <a:ext cx="7635240" cy="914400"/>
          </a:xfrm>
        </p:spPr>
        <p:txBody>
          <a:bodyPr/>
          <a:lstStyle/>
          <a:p>
            <a:r>
              <a:rPr lang="en-US" dirty="0" err="1" smtClean="0"/>
              <a:t>Echos</a:t>
            </a:r>
            <a:r>
              <a:rPr lang="en-US" dirty="0" smtClean="0"/>
              <a:t> Pro Ideas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88840"/>
            <a:ext cx="7635875" cy="1996235"/>
          </a:xfrm>
        </p:spPr>
      </p:pic>
      <p:sp>
        <p:nvSpPr>
          <p:cNvPr id="5" name="TextBox 4"/>
          <p:cNvSpPr txBox="1"/>
          <p:nvPr/>
        </p:nvSpPr>
        <p:spPr>
          <a:xfrm>
            <a:off x="6300192" y="547658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Lesson 1: </a:t>
            </a:r>
            <a:r>
              <a:rPr lang="en-US" b="1" dirty="0" err="1" smtClean="0"/>
              <a:t>Explorons</a:t>
            </a:r>
            <a:r>
              <a:rPr lang="en-US" b="1" dirty="0" smtClean="0"/>
              <a:t>! </a:t>
            </a:r>
            <a:endParaRPr lang="en-US" b="1" dirty="0"/>
          </a:p>
        </p:txBody>
      </p:sp>
      <p:sp>
        <p:nvSpPr>
          <p:cNvPr id="6" name="Up Arrow 5"/>
          <p:cNvSpPr/>
          <p:nvPr/>
        </p:nvSpPr>
        <p:spPr>
          <a:xfrm>
            <a:off x="7287958" y="4149080"/>
            <a:ext cx="720080" cy="12241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1168400" y="31834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805264"/>
            <a:ext cx="1960756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385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658389"/>
            <a:ext cx="5112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Century Gothic"/>
                <a:cs typeface="Century Gothic"/>
                <a:hlinkClick r:id="rId3"/>
              </a:rPr>
              <a:t>http</a:t>
            </a:r>
            <a:r>
              <a:rPr lang="en-US" sz="2400" dirty="0">
                <a:latin typeface="Century Gothic"/>
                <a:cs typeface="Century Gothic"/>
                <a:hlinkClick r:id="rId3"/>
              </a:rPr>
              <a:t>://cr4yr.ca</a:t>
            </a:r>
            <a:r>
              <a:rPr lang="en-US" sz="2400" dirty="0" smtClean="0">
                <a:latin typeface="Century Gothic"/>
                <a:cs typeface="Century Gothic"/>
                <a:hlinkClick r:id="rId3"/>
              </a:rPr>
              <a:t>/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5495721"/>
            <a:ext cx="48151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entury Gothic"/>
                <a:cs typeface="Century Gothic"/>
                <a:hlinkClick r:id="rId4"/>
              </a:rPr>
              <a:t>http://literacy44.ca</a:t>
            </a: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7" name="Picture 6" descr="Screen Shot 2015-12-09 at 8.43.3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939" y="4996451"/>
            <a:ext cx="3722870" cy="146020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71" y="2996952"/>
            <a:ext cx="2417042" cy="228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0141" y="332656"/>
            <a:ext cx="5472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dirty="0">
                <a:solidFill>
                  <a:schemeClr val="bg1"/>
                </a:solidFill>
                <a:latin typeface="+mj-lt"/>
                <a:cs typeface="Century Gothic"/>
              </a:rPr>
              <a:t>Literacy Resources</a:t>
            </a:r>
            <a:endParaRPr lang="en-CA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34114"/>
            <a:ext cx="4786313" cy="346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66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332656"/>
            <a:ext cx="7635240" cy="914400"/>
          </a:xfrm>
        </p:spPr>
        <p:txBody>
          <a:bodyPr>
            <a:noAutofit/>
          </a:bodyPr>
          <a:lstStyle/>
          <a:p>
            <a:r>
              <a:rPr lang="en-CA" sz="4000" dirty="0" smtClean="0"/>
              <a:t>Putting The Pieces Together</a:t>
            </a:r>
            <a:endParaRPr lang="en-CA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5348" y="1772816"/>
            <a:ext cx="8491432" cy="4343400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CA" dirty="0"/>
              <a:t>Jigsaw Part 2  = School  groups </a:t>
            </a:r>
          </a:p>
        </p:txBody>
      </p:sp>
      <p:pic>
        <p:nvPicPr>
          <p:cNvPr id="2" name="Picture 1" descr="csql_image_puzzle_pieces_full_colou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17" y="2780928"/>
            <a:ext cx="8210550" cy="2865741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805264"/>
            <a:ext cx="1960756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60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7635240" cy="914400"/>
          </a:xfrm>
        </p:spPr>
        <p:txBody>
          <a:bodyPr/>
          <a:lstStyle/>
          <a:p>
            <a:r>
              <a:rPr lang="en-US" dirty="0" smtClean="0"/>
              <a:t>Big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88840"/>
            <a:ext cx="7635240" cy="2448272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600" dirty="0" smtClean="0"/>
              <a:t>Word knowledge is foundational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dirty="0" smtClean="0"/>
              <a:t>to reading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805264"/>
            <a:ext cx="1960756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578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dirty="0" smtClean="0"/>
              <a:t>Agenda </a:t>
            </a:r>
            <a:endParaRPr lang="en-CA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1484784"/>
            <a:ext cx="864096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sz="3200" dirty="0" smtClean="0"/>
          </a:p>
          <a:p>
            <a:pPr marL="0" indent="0">
              <a:buNone/>
            </a:pPr>
            <a:endParaRPr lang="en-CA" sz="3200" dirty="0" smtClean="0"/>
          </a:p>
          <a:p>
            <a:endParaRPr lang="en-CA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760422"/>
              </p:ext>
            </p:extLst>
          </p:nvPr>
        </p:nvGraphicFramePr>
        <p:xfrm>
          <a:off x="1475656" y="2492896"/>
          <a:ext cx="6301740" cy="318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00280"/>
                <a:gridCol w="2001460"/>
              </a:tblGrid>
              <a:tr h="370840">
                <a:tc>
                  <a:txBody>
                    <a:bodyPr/>
                    <a:lstStyle/>
                    <a:p>
                      <a:pPr marL="2286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 smtClean="0">
                          <a:effectLst/>
                          <a:latin typeface="+mn-lt"/>
                        </a:rPr>
                        <a:t>Coffee Break </a:t>
                      </a:r>
                      <a:endParaRPr lang="en-CA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 err="1">
                          <a:effectLst/>
                          <a:latin typeface="+mn-lt"/>
                        </a:rPr>
                        <a:t>Skyview</a:t>
                      </a:r>
                      <a:r>
                        <a:rPr lang="en-CA" sz="1600" dirty="0">
                          <a:effectLst/>
                          <a:latin typeface="+mn-lt"/>
                        </a:rPr>
                        <a:t> </a:t>
                      </a:r>
                      <a:endParaRPr lang="en-CA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2286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  <a:latin typeface="+mn-lt"/>
                        </a:rPr>
                        <a:t>Puzzle Jigsaw </a:t>
                      </a:r>
                      <a:endParaRPr lang="en-CA" sz="1600" dirty="0" smtClean="0">
                        <a:effectLst/>
                        <a:latin typeface="+mn-lt"/>
                      </a:endParaRPr>
                    </a:p>
                    <a:p>
                      <a:pPr marL="2286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 smtClean="0">
                          <a:effectLst/>
                          <a:latin typeface="+mn-lt"/>
                        </a:rPr>
                        <a:t>Experts share</a:t>
                      </a:r>
                    </a:p>
                    <a:p>
                      <a:pPr marL="2286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3,2,1 sheet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  <a:latin typeface="+mn-lt"/>
                        </a:rPr>
                        <a:t>Mountainview</a:t>
                      </a:r>
                      <a:endParaRPr lang="en-CA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39900" algn="l"/>
                        </a:tabLst>
                      </a:pPr>
                      <a:r>
                        <a:rPr lang="en-CA" sz="1600" dirty="0">
                          <a:effectLst/>
                          <a:latin typeface="+mn-lt"/>
                        </a:rPr>
                        <a:t>School Team session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  <a:tabLst>
                          <a:tab pos="1739900" algn="l"/>
                        </a:tabLst>
                      </a:pPr>
                      <a:r>
                        <a:rPr lang="en-CA" sz="1600" dirty="0">
                          <a:effectLst/>
                          <a:latin typeface="+mn-lt"/>
                        </a:rPr>
                        <a:t>Develop plan to take back to  </a:t>
                      </a:r>
                      <a:r>
                        <a:rPr lang="en-CA" sz="1600" dirty="0" smtClean="0">
                          <a:effectLst/>
                          <a:latin typeface="+mn-lt"/>
                        </a:rPr>
                        <a:t>school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  <a:tabLst>
                          <a:tab pos="1739900" algn="l"/>
                        </a:tabLst>
                      </a:pPr>
                      <a:r>
                        <a:rPr lang="en-CA" sz="1600" baseline="0" dirty="0" smtClean="0">
                          <a:effectLst/>
                          <a:latin typeface="+mn-lt"/>
                        </a:rPr>
                        <a:t>H</a:t>
                      </a:r>
                      <a:r>
                        <a:rPr lang="en-CA" sz="1600" baseline="0" smtClean="0">
                          <a:effectLst/>
                          <a:latin typeface="+mn-lt"/>
                        </a:rPr>
                        <a:t>ow </a:t>
                      </a:r>
                      <a:r>
                        <a:rPr lang="en-CA" sz="1600" baseline="0" dirty="0" smtClean="0">
                          <a:effectLst/>
                          <a:latin typeface="+mn-lt"/>
                        </a:rPr>
                        <a:t>is your team going to  present this information to your school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  <a:tabLst>
                          <a:tab pos="1739900" algn="l"/>
                        </a:tabLst>
                      </a:pPr>
                      <a:r>
                        <a:rPr lang="en-CA" sz="1600" dirty="0" smtClean="0">
                          <a:effectLst/>
                          <a:latin typeface="+mn-lt"/>
                        </a:rPr>
                        <a:t>What are your school’s needs?   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  <a:tabLst>
                          <a:tab pos="1739900" algn="l"/>
                        </a:tabLst>
                      </a:pPr>
                      <a:r>
                        <a:rPr lang="en-CA" sz="1600" dirty="0" smtClean="0">
                          <a:effectLst/>
                          <a:latin typeface="+mn-lt"/>
                        </a:rPr>
                        <a:t>How will you move your</a:t>
                      </a:r>
                      <a:r>
                        <a:rPr lang="en-CA" sz="16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CA" sz="1600" dirty="0" smtClean="0">
                          <a:effectLst/>
                          <a:latin typeface="+mn-lt"/>
                        </a:rPr>
                        <a:t> school forward</a:t>
                      </a:r>
                      <a:r>
                        <a:rPr lang="en-CA" sz="1600" baseline="0" dirty="0" smtClean="0">
                          <a:effectLst/>
                          <a:latin typeface="+mn-lt"/>
                        </a:rPr>
                        <a:t> with the  literacy agenda?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 err="1">
                          <a:effectLst/>
                          <a:latin typeface="+mn-lt"/>
                        </a:rPr>
                        <a:t>Mountainview</a:t>
                      </a:r>
                      <a:endParaRPr lang="en-CA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2286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Lunch </a:t>
                      </a:r>
                      <a:endParaRPr lang="en-CA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39551" y="1772816"/>
            <a:ext cx="29819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739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739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739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739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739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739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739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739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739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39900" algn="l"/>
              </a:tabLst>
            </a:pPr>
            <a:r>
              <a:rPr kumimoji="0" lang="en-CA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10:00am- 1:00pm </a:t>
            </a:r>
            <a:endParaRPr kumimoji="0" lang="en-CA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805264"/>
            <a:ext cx="1960756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82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332656"/>
            <a:ext cx="7635240" cy="914400"/>
          </a:xfrm>
        </p:spPr>
        <p:txBody>
          <a:bodyPr/>
          <a:lstStyle/>
          <a:p>
            <a:r>
              <a:rPr lang="en-US" sz="4400" dirty="0" smtClean="0"/>
              <a:t>Learning</a:t>
            </a:r>
            <a:r>
              <a:rPr lang="en-US" dirty="0" smtClean="0"/>
              <a:t> </a:t>
            </a:r>
            <a:r>
              <a:rPr lang="en-US" sz="4400" dirty="0" smtClean="0"/>
              <a:t>Targets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2060848"/>
            <a:ext cx="74888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/>
              <a:t>Word knowledge should be explicitly taught from K all the way through to </a:t>
            </a:r>
            <a:r>
              <a:rPr lang="en-CA" sz="2800" dirty="0" smtClean="0"/>
              <a:t> grade 7.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Word knowledge is comprised of a number of components.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Oral language is an imperative aspect of word knowledge development</a:t>
            </a:r>
            <a:endParaRPr lang="en-US" sz="28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805264"/>
            <a:ext cx="1960756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336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504" y="260648"/>
            <a:ext cx="7635240" cy="914400"/>
          </a:xfrm>
        </p:spPr>
        <p:txBody>
          <a:bodyPr/>
          <a:lstStyle/>
          <a:p>
            <a:r>
              <a:rPr lang="en-CA" dirty="0" smtClean="0"/>
              <a:t>What Is Word Knowledge?</a:t>
            </a:r>
            <a:endParaRPr lang="en-CA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5561376"/>
              </p:ext>
            </p:extLst>
          </p:nvPr>
        </p:nvGraphicFramePr>
        <p:xfrm>
          <a:off x="228600" y="3994334"/>
          <a:ext cx="8686800" cy="2666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3600" y="1772816"/>
            <a:ext cx="48768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3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07504" y="260648"/>
            <a:ext cx="7635240" cy="9144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Picture Book Decoding Lesson</a:t>
            </a:r>
            <a:endParaRPr lang="en-CA" dirty="0"/>
          </a:p>
        </p:txBody>
      </p:sp>
      <p:pic>
        <p:nvPicPr>
          <p:cNvPr id="13" name="Picture Placeholder 12" descr="Floo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" r="1669"/>
          <a:stretch>
            <a:fillRect/>
          </a:stretch>
        </p:blipFill>
        <p:spPr>
          <a:xfrm>
            <a:off x="611560" y="1563837"/>
            <a:ext cx="6211151" cy="5112000"/>
          </a:xfrm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805264"/>
            <a:ext cx="1960756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33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79512" y="332656"/>
            <a:ext cx="7635240" cy="914400"/>
          </a:xfrm>
        </p:spPr>
        <p:txBody>
          <a:bodyPr>
            <a:normAutofit/>
          </a:bodyPr>
          <a:lstStyle/>
          <a:p>
            <a:r>
              <a:rPr lang="en-CA" dirty="0" smtClean="0"/>
              <a:t>Lesson</a:t>
            </a:r>
            <a:endParaRPr lang="en-CA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237" b="10237"/>
          <a:stretch>
            <a:fillRect/>
          </a:stretch>
        </p:blipFill>
        <p:spPr bwMode="auto">
          <a:xfrm>
            <a:off x="683568" y="1772816"/>
            <a:ext cx="7843113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21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b="1" dirty="0" smtClean="0"/>
              <a:t>Big Idea: </a:t>
            </a:r>
          </a:p>
          <a:p>
            <a:r>
              <a:rPr lang="en-CA" dirty="0" smtClean="0"/>
              <a:t>Canada’s policies &amp; treatment of minority people’s have negative and positive legacies</a:t>
            </a:r>
          </a:p>
          <a:p>
            <a:endParaRPr lang="en-CA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07504" y="332656"/>
            <a:ext cx="7635240" cy="914400"/>
          </a:xfrm>
        </p:spPr>
        <p:txBody>
          <a:bodyPr/>
          <a:lstStyle/>
          <a:p>
            <a:r>
              <a:rPr lang="en-CA" dirty="0" smtClean="0"/>
              <a:t>The Power of Picture Books</a:t>
            </a:r>
            <a:endParaRPr lang="en-CA" dirty="0"/>
          </a:p>
        </p:txBody>
      </p:sp>
      <p:pic>
        <p:nvPicPr>
          <p:cNvPr id="4" name="Picture Placeholder 3" descr="1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" r="3828"/>
          <a:stretch>
            <a:fillRect/>
          </a:stretch>
        </p:blipFill>
        <p:spPr/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805264"/>
            <a:ext cx="1960756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95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>
          <a:xfrm>
            <a:off x="5410200" y="1772816"/>
            <a:ext cx="3474720" cy="4856583"/>
          </a:xfrm>
        </p:spPr>
        <p:txBody>
          <a:bodyPr/>
          <a:lstStyle/>
          <a:p>
            <a:r>
              <a:rPr lang="en-CA" b="1" dirty="0" smtClean="0"/>
              <a:t>Morphology:</a:t>
            </a:r>
            <a:r>
              <a:rPr lang="en-CA" dirty="0" smtClean="0"/>
              <a:t> </a:t>
            </a:r>
          </a:p>
          <a:p>
            <a:r>
              <a:rPr lang="en-CA" dirty="0" smtClean="0"/>
              <a:t>the suffix –</a:t>
            </a:r>
            <a:r>
              <a:rPr lang="en-CA" dirty="0" err="1" smtClean="0"/>
              <a:t>ed</a:t>
            </a:r>
            <a:r>
              <a:rPr lang="en-CA" dirty="0" smtClean="0"/>
              <a:t> indicates past tense</a:t>
            </a:r>
            <a:endParaRPr lang="en-CA" b="1" dirty="0" smtClean="0"/>
          </a:p>
          <a:p>
            <a:pPr marL="504000" lvl="1" indent="-457200">
              <a:buFont typeface="Arial"/>
              <a:buChar char="•"/>
            </a:pPr>
            <a:r>
              <a:rPr lang="en-CA" dirty="0" smtClean="0"/>
              <a:t>Climbed</a:t>
            </a:r>
          </a:p>
          <a:p>
            <a:pPr marL="504000" lvl="1" indent="-457200">
              <a:buFont typeface="Arial"/>
              <a:buChar char="•"/>
            </a:pPr>
            <a:r>
              <a:rPr lang="en-CA" dirty="0" smtClean="0"/>
              <a:t>Asked</a:t>
            </a:r>
          </a:p>
          <a:p>
            <a:pPr marL="504000" lvl="1" indent="-457200">
              <a:buFont typeface="Arial"/>
              <a:buChar char="•"/>
            </a:pPr>
            <a:r>
              <a:rPr lang="en-CA" dirty="0" smtClean="0"/>
              <a:t>Followed</a:t>
            </a:r>
          </a:p>
          <a:p>
            <a:pPr marL="504000" lvl="1" indent="-457200">
              <a:buFont typeface="Arial"/>
              <a:buChar char="•"/>
            </a:pPr>
            <a:r>
              <a:rPr lang="en-CA" dirty="0" smtClean="0"/>
              <a:t>Smoked</a:t>
            </a:r>
          </a:p>
          <a:p>
            <a:pPr marL="504000" lvl="1" indent="-457200">
              <a:buFont typeface="Arial"/>
              <a:buChar char="•"/>
            </a:pPr>
            <a:r>
              <a:rPr lang="en-CA" dirty="0" smtClean="0"/>
              <a:t>Dried</a:t>
            </a:r>
          </a:p>
          <a:p>
            <a:pPr marL="504000" lvl="1" indent="-457200">
              <a:buFont typeface="Arial"/>
              <a:buChar char="•"/>
            </a:pPr>
            <a:r>
              <a:rPr lang="en-CA" dirty="0" smtClean="0"/>
              <a:t>Marched</a:t>
            </a:r>
          </a:p>
          <a:p>
            <a:endParaRPr lang="en-CA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07504" y="260648"/>
            <a:ext cx="7635240" cy="914400"/>
          </a:xfrm>
        </p:spPr>
        <p:txBody>
          <a:bodyPr/>
          <a:lstStyle/>
          <a:p>
            <a:r>
              <a:rPr lang="en-CA" dirty="0" smtClean="0"/>
              <a:t>The Power of Picture Books</a:t>
            </a:r>
            <a:endParaRPr lang="en-CA" dirty="0"/>
          </a:p>
        </p:txBody>
      </p:sp>
      <p:pic>
        <p:nvPicPr>
          <p:cNvPr id="3" name="Picture Placeholder 2" descr="2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" r="3712"/>
          <a:stretch>
            <a:fillRect/>
          </a:stretch>
        </p:blipFill>
        <p:spPr/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805264"/>
            <a:ext cx="1960756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72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>
          <a:xfrm>
            <a:off x="5410200" y="1628800"/>
            <a:ext cx="3474720" cy="5000599"/>
          </a:xfrm>
        </p:spPr>
        <p:txBody>
          <a:bodyPr/>
          <a:lstStyle/>
          <a:p>
            <a:r>
              <a:rPr lang="en-CA" b="1" dirty="0" smtClean="0"/>
              <a:t>Semantics:</a:t>
            </a:r>
          </a:p>
          <a:p>
            <a:pPr marL="504000" lvl="1" indent="-457200">
              <a:buFont typeface="Arial"/>
              <a:buChar char="•"/>
            </a:pPr>
            <a:r>
              <a:rPr lang="en-CA" dirty="0" smtClean="0"/>
              <a:t>Squint</a:t>
            </a:r>
          </a:p>
          <a:p>
            <a:pPr marL="504000" lvl="1" indent="-457200">
              <a:buFont typeface="Arial"/>
              <a:buChar char="•"/>
            </a:pPr>
            <a:r>
              <a:rPr lang="en-CA" dirty="0" smtClean="0"/>
              <a:t>Mischief</a:t>
            </a:r>
          </a:p>
          <a:p>
            <a:pPr marL="504000" lvl="1" indent="-457200">
              <a:buFont typeface="Arial"/>
              <a:buChar char="•"/>
            </a:pPr>
            <a:r>
              <a:rPr lang="en-CA" dirty="0" smtClean="0"/>
              <a:t>Marched</a:t>
            </a:r>
          </a:p>
          <a:p>
            <a:pPr marL="504000" lvl="1" indent="-457200">
              <a:buFont typeface="Arial"/>
              <a:buChar char="•"/>
            </a:pPr>
            <a:r>
              <a:rPr lang="en-CA" dirty="0" smtClean="0"/>
              <a:t>Residential</a:t>
            </a:r>
          </a:p>
          <a:p>
            <a:pPr marL="504000" lvl="1" indent="-457200">
              <a:buFont typeface="Arial"/>
              <a:buChar char="•"/>
            </a:pPr>
            <a:r>
              <a:rPr lang="en-CA" dirty="0" smtClean="0"/>
              <a:t>Intermediate</a:t>
            </a:r>
          </a:p>
          <a:p>
            <a:pPr marL="504000" lvl="1" indent="-457200">
              <a:buFont typeface="Arial"/>
              <a:buChar char="•"/>
            </a:pPr>
            <a:r>
              <a:rPr lang="en-CA" dirty="0" smtClean="0"/>
              <a:t>Current</a:t>
            </a:r>
          </a:p>
          <a:p>
            <a:pPr marL="504000" lvl="1" indent="-457200">
              <a:buFont typeface="Arial"/>
              <a:buChar char="•"/>
            </a:pPr>
            <a:r>
              <a:rPr lang="en-CA" dirty="0" smtClean="0"/>
              <a:t>Waves</a:t>
            </a:r>
          </a:p>
          <a:p>
            <a:pPr marL="504000" lvl="1" indent="-457200">
              <a:buFont typeface="Arial"/>
              <a:buChar char="•"/>
            </a:pPr>
            <a:r>
              <a:rPr lang="en-CA" dirty="0" smtClean="0"/>
              <a:t>Loss</a:t>
            </a:r>
          </a:p>
          <a:p>
            <a:endParaRPr lang="en-CA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5496" y="332656"/>
            <a:ext cx="7635240" cy="914400"/>
          </a:xfrm>
        </p:spPr>
        <p:txBody>
          <a:bodyPr/>
          <a:lstStyle/>
          <a:p>
            <a:r>
              <a:rPr lang="en-CA" dirty="0" smtClean="0"/>
              <a:t>The Power of Picture Books</a:t>
            </a:r>
            <a:endParaRPr lang="en-CA" dirty="0"/>
          </a:p>
        </p:txBody>
      </p:sp>
      <p:pic>
        <p:nvPicPr>
          <p:cNvPr id="4" name="Picture Placeholder 3" descr="1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" r="3828"/>
          <a:stretch>
            <a:fillRect/>
          </a:stretch>
        </p:blipFill>
        <p:spPr/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805264"/>
            <a:ext cx="1960756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73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VSD Theme">
  <a:themeElements>
    <a:clrScheme name="NVSD">
      <a:dk1>
        <a:sysClr val="windowText" lastClr="000000"/>
      </a:dk1>
      <a:lt1>
        <a:sysClr val="window" lastClr="FFFFFF"/>
      </a:lt1>
      <a:dk2>
        <a:srgbClr val="BFA078"/>
      </a:dk2>
      <a:lt2>
        <a:srgbClr val="EEECE1"/>
      </a:lt2>
      <a:accent1>
        <a:srgbClr val="6E86C3"/>
      </a:accent1>
      <a:accent2>
        <a:srgbClr val="65513C"/>
      </a:accent2>
      <a:accent3>
        <a:srgbClr val="BFA078"/>
      </a:accent3>
      <a:accent4>
        <a:srgbClr val="F3744E"/>
      </a:accent4>
      <a:accent5>
        <a:srgbClr val="FFCB39"/>
      </a:accent5>
      <a:accent6>
        <a:srgbClr val="98C23D"/>
      </a:accent6>
      <a:hlink>
        <a:srgbClr val="6E86C3"/>
      </a:hlink>
      <a:folHlink>
        <a:srgbClr val="800080"/>
      </a:folHlink>
    </a:clrScheme>
    <a:fontScheme name="NVSD">
      <a:majorFont>
        <a:latin typeface="Roboto Slab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4A7E0D674E904C8ED1152F3A24EF78" ma:contentTypeVersion="0" ma:contentTypeDescription="Create a new document." ma:contentTypeScope="" ma:versionID="83d936347c1e9f735e0314708f328ca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2C4C19-5351-430A-90BC-6BE6E536EE5B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C9E2EE10-7462-4900-833B-C4FB557DB8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A05AB5-44B6-46E7-A6F2-95B19ABE91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NVSD_PowerpointTemplate_1110_Final</Template>
  <TotalTime>3179</TotalTime>
  <Words>420</Words>
  <Application>Microsoft Office PowerPoint</Application>
  <PresentationFormat>On-screen Show (4:3)</PresentationFormat>
  <Paragraphs>102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NVSD Theme</vt:lpstr>
      <vt:lpstr>Word Knowledge</vt:lpstr>
      <vt:lpstr>Big Idea</vt:lpstr>
      <vt:lpstr>Learning Targets</vt:lpstr>
      <vt:lpstr>What Is Word Knowledge?</vt:lpstr>
      <vt:lpstr>Picture Book Decoding Lesson</vt:lpstr>
      <vt:lpstr>Lesson</vt:lpstr>
      <vt:lpstr>The Power of Picture Books</vt:lpstr>
      <vt:lpstr>The Power of Picture Books</vt:lpstr>
      <vt:lpstr>The Power of Picture Books</vt:lpstr>
      <vt:lpstr>PowerPoint Presentation</vt:lpstr>
      <vt:lpstr>The Power of Picture Books</vt:lpstr>
      <vt:lpstr>Second language</vt:lpstr>
      <vt:lpstr>Pre-existing skills</vt:lpstr>
      <vt:lpstr>Phonemes</vt:lpstr>
      <vt:lpstr>Phonics</vt:lpstr>
      <vt:lpstr>Core French Activity</vt:lpstr>
      <vt:lpstr>Echos Pro Ideas</vt:lpstr>
      <vt:lpstr>PowerPoint Presentation</vt:lpstr>
      <vt:lpstr>Putting The Pieces Together</vt:lpstr>
      <vt:lpstr>Agenda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Knowledge</dc:title>
  <dc:creator>Julie Bertrand</dc:creator>
  <cp:lastModifiedBy>Windows User</cp:lastModifiedBy>
  <cp:revision>18</cp:revision>
  <dcterms:created xsi:type="dcterms:W3CDTF">2016-09-14T05:04:32Z</dcterms:created>
  <dcterms:modified xsi:type="dcterms:W3CDTF">2016-09-21T16:37:32Z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0x010100744A7E0D674E904C8ED1152F3A24EF78</vt:lpwstr>
  </property>
</Properties>
</file>